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2638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4666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6318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7662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649612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5535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8482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0371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387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9591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632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2513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389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0200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675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5559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A7A89-0480-47B6-9EEB-5EF24FD235FE}" type="datetimeFigureOut">
              <a:rPr lang="zh-TW" altLang="en-US" smtClean="0"/>
              <a:t>2020/3/3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B446CA0-C08D-4499-9399-4E47F98123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830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421467" y="0"/>
            <a:ext cx="5078372" cy="967154"/>
          </a:xfrm>
        </p:spPr>
        <p:txBody>
          <a:bodyPr/>
          <a:lstStyle/>
          <a:p>
            <a:r>
              <a:rPr lang="zh-TW" altLang="en-US" dirty="0"/>
              <a:t>杜絕復仇式色情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58" y="879159"/>
            <a:ext cx="10629050" cy="597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357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6000" dirty="0" smtClean="0"/>
              <a:t>校園親密關係暴力事件</a:t>
            </a:r>
            <a:endParaRPr lang="zh-TW" altLang="en-US" sz="6000" dirty="0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08" y="879231"/>
            <a:ext cx="8818684" cy="6123857"/>
          </a:xfrm>
        </p:spPr>
      </p:pic>
    </p:spTree>
    <p:extLst>
      <p:ext uri="{BB962C8B-B14F-4D97-AF65-F5344CB8AC3E}">
        <p14:creationId xmlns:p14="http://schemas.microsoft.com/office/powerpoint/2010/main" val="3420157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156765" y="0"/>
            <a:ext cx="4360658" cy="1320800"/>
          </a:xfrm>
        </p:spPr>
        <p:txBody>
          <a:bodyPr>
            <a:normAutofit/>
          </a:bodyPr>
          <a:lstStyle/>
          <a:p>
            <a:r>
              <a:rPr lang="zh-TW" altLang="en-US" sz="6000" dirty="0"/>
              <a:t>網路安全日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811"/>
            <a:ext cx="9829800" cy="5174114"/>
          </a:xfrm>
        </p:spPr>
      </p:pic>
    </p:spTree>
    <p:extLst>
      <p:ext uri="{BB962C8B-B14F-4D97-AF65-F5344CB8AC3E}">
        <p14:creationId xmlns:p14="http://schemas.microsoft.com/office/powerpoint/2010/main" val="1568332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6000" dirty="0"/>
              <a:t>瞭解與尊重身心障礙者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0800"/>
            <a:ext cx="10098208" cy="5537200"/>
          </a:xfrm>
        </p:spPr>
      </p:pic>
    </p:spTree>
    <p:extLst>
      <p:ext uri="{BB962C8B-B14F-4D97-AF65-F5344CB8AC3E}">
        <p14:creationId xmlns:p14="http://schemas.microsoft.com/office/powerpoint/2010/main" val="2095968033"/>
      </p:ext>
    </p:extLst>
  </p:cSld>
  <p:clrMapOvr>
    <a:masterClrMapping/>
  </p:clrMapOvr>
</p:sld>
</file>

<file path=ppt/theme/theme1.xml><?xml version="1.0" encoding="utf-8"?>
<a:theme xmlns:a="http://schemas.openxmlformats.org/drawingml/2006/main" name="多面向">
  <a:themeElements>
    <a:clrScheme name="多面向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多面向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多面向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</TotalTime>
  <Words>17</Words>
  <Application>Microsoft Office PowerPoint</Application>
  <PresentationFormat>寬螢幕</PresentationFormat>
  <Paragraphs>4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9" baseType="lpstr">
      <vt:lpstr>微軟正黑體</vt:lpstr>
      <vt:lpstr>Arial</vt:lpstr>
      <vt:lpstr>Trebuchet MS</vt:lpstr>
      <vt:lpstr>Wingdings 3</vt:lpstr>
      <vt:lpstr>多面向</vt:lpstr>
      <vt:lpstr>杜絕復仇式色情</vt:lpstr>
      <vt:lpstr>校園親密關係暴力事件</vt:lpstr>
      <vt:lpstr>網路安全日</vt:lpstr>
      <vt:lpstr>瞭解與尊重身心障礙者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chanlin</dc:creator>
  <cp:lastModifiedBy>chanlin</cp:lastModifiedBy>
  <cp:revision>3</cp:revision>
  <dcterms:created xsi:type="dcterms:W3CDTF">2020-03-03T03:27:59Z</dcterms:created>
  <dcterms:modified xsi:type="dcterms:W3CDTF">2020-03-03T03:53:31Z</dcterms:modified>
</cp:coreProperties>
</file>