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handoutMasterIdLst>
    <p:handoutMasterId r:id="rId18"/>
  </p:handoutMasterIdLst>
  <p:sldIdLst>
    <p:sldId id="256" r:id="rId3"/>
    <p:sldId id="264" r:id="rId4"/>
    <p:sldId id="265" r:id="rId5"/>
    <p:sldId id="259" r:id="rId6"/>
    <p:sldId id="273" r:id="rId7"/>
    <p:sldId id="280" r:id="rId8"/>
    <p:sldId id="278" r:id="rId9"/>
    <p:sldId id="279" r:id="rId10"/>
    <p:sldId id="274" r:id="rId11"/>
    <p:sldId id="268" r:id="rId12"/>
    <p:sldId id="269" r:id="rId13"/>
    <p:sldId id="270" r:id="rId14"/>
    <p:sldId id="271" r:id="rId15"/>
    <p:sldId id="272" r:id="rId16"/>
  </p:sldIdLst>
  <p:sldSz cx="9144000" cy="6858000" type="screen4x3"/>
  <p:notesSz cx="6797675" cy="9926638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0000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F8772B-F3EF-4736-9845-C3B3CFC3DDA2}" type="datetimeFigureOut">
              <a:rPr lang="zh-TW" altLang="en-US" smtClean="0"/>
              <a:t>2021/2/24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EDA89-4305-4F9F-AC44-17DB7FBF644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108762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A39459-78F4-4701-920A-1A208216E7AD}" type="datetimeFigureOut">
              <a:rPr lang="zh-TW" altLang="en-US" smtClean="0"/>
              <a:t>2021/2/24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17FA4B-16FF-4E2C-9F9C-C8C0A32F627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8845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34C2EF-8A97-4DAF-B099-E567883644D6}" type="slidenum">
              <a:rPr lang="en-US" altLang="zh-TW" smtClean="0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pPr/>
              <a:t>2</a:t>
            </a:fld>
            <a:endParaRPr lang="zh-TW" altLang="en-US" dirty="0">
              <a:solidFill>
                <a:srgbClr val="40404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880813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fld id="{0CB0E702-691B-4CB9-95EA-8105F901751E}" type="slidenum">
              <a:rPr lang="en-US" altLang="zh-TW" sz="1200" smtClean="0">
                <a:solidFill>
                  <a:srgbClr val="000000"/>
                </a:solidFill>
                <a:latin typeface="Arial" charset="0"/>
              </a:rPr>
              <a:pPr/>
              <a:t>4</a:t>
            </a:fld>
            <a:endParaRPr lang="en-US" altLang="zh-TW" sz="12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TW" altLang="zh-TW" smtClean="0"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2407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2021/2/24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98742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2021/2/24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25409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2021/2/24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61026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4" r="323" b="422"/>
          <a:stretch/>
        </p:blipFill>
        <p:spPr>
          <a:xfrm>
            <a:off x="1143" y="1"/>
            <a:ext cx="9141714" cy="68580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28650" y="533400"/>
            <a:ext cx="6343650" cy="1828800"/>
          </a:xfrm>
        </p:spPr>
        <p:txBody>
          <a:bodyPr rtlCol="0" anchor="b">
            <a:normAutofit/>
          </a:bodyPr>
          <a:lstStyle>
            <a:lvl1pPr algn="l">
              <a:defRPr sz="33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628650" y="2438400"/>
            <a:ext cx="5314950" cy="914400"/>
          </a:xfrm>
        </p:spPr>
        <p:txBody>
          <a:bodyPr rtlCol="0">
            <a:normAutofit/>
          </a:bodyPr>
          <a:lstStyle>
            <a:lvl1pPr marL="0" indent="0" algn="l">
              <a:spcBef>
                <a:spcPts val="900"/>
              </a:spcBef>
              <a:buNone/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rtl="0"/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8941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noProof="0" smtClean="0"/>
              <a:t>按一下以編輯母片標題樣式</a:t>
            </a:r>
            <a:endParaRPr lang="zh-TW" altLang="en-US" noProof="0" dirty="0"/>
          </a:p>
        </p:txBody>
      </p:sp>
      <p:sp>
        <p:nvSpPr>
          <p:cNvPr id="3" name="內容預留位置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zh-TW" altLang="en-US" noProof="0" smtClean="0"/>
              <a:t>編輯母片文字樣式</a:t>
            </a:r>
          </a:p>
          <a:p>
            <a:pPr lvl="1" rtl="0"/>
            <a:r>
              <a:rPr lang="zh-TW" altLang="en-US" noProof="0" smtClean="0"/>
              <a:t>第二層</a:t>
            </a:r>
          </a:p>
          <a:p>
            <a:pPr lvl="2" rtl="0"/>
            <a:r>
              <a:rPr lang="zh-TW" altLang="en-US" noProof="0" smtClean="0"/>
              <a:t>第三層</a:t>
            </a:r>
          </a:p>
          <a:p>
            <a:pPr lvl="3" rtl="0"/>
            <a:r>
              <a:rPr lang="zh-TW" altLang="en-US" noProof="0" smtClean="0"/>
              <a:t>第四層</a:t>
            </a:r>
          </a:p>
          <a:p>
            <a:pPr lvl="4" rtl="0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zh-TW" altLang="en-US" dirty="0" smtClean="0">
                <a:solidFill>
                  <a:srgbClr val="404040"/>
                </a:solidFill>
              </a:rPr>
              <a:t>新增頁尾</a:t>
            </a:r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F32A3791-20D3-465F-9D37-A24388DA7900}" type="datetime2">
              <a:rPr lang="zh-TW" altLang="en-US" smtClean="0">
                <a:solidFill>
                  <a:srgbClr val="404040"/>
                </a:solidFill>
              </a:rPr>
              <a:pPr/>
              <a:t>2021年2月24日</a:t>
            </a:fld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289D71E3-7D81-4C24-B9D8-6B108755C64C}" type="slidenum">
              <a:rPr lang="en-US" altLang="zh-TW" smtClean="0">
                <a:solidFill>
                  <a:srgbClr val="404040"/>
                </a:solidFill>
              </a:rPr>
              <a:pPr/>
              <a:t>‹#›</a:t>
            </a:fld>
            <a:endParaRPr lang="zh-TW" altLang="en-US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33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" t="422"/>
          <a:stretch/>
        </p:blipFill>
        <p:spPr>
          <a:xfrm>
            <a:off x="0" y="0"/>
            <a:ext cx="9141714" cy="6857176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4600" y="533400"/>
            <a:ext cx="5486400" cy="1828800"/>
          </a:xfrm>
        </p:spPr>
        <p:txBody>
          <a:bodyPr rtlCol="0" anchor="b">
            <a:normAutofit/>
          </a:bodyPr>
          <a:lstStyle>
            <a:lvl1pPr>
              <a:defRPr sz="33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2514600" y="2438400"/>
            <a:ext cx="4114800" cy="914400"/>
          </a:xfrm>
        </p:spPr>
        <p:txBody>
          <a:bodyPr rtlCol="0">
            <a:normAutofit/>
          </a:bodyPr>
          <a:lstStyle>
            <a:lvl1pPr marL="0" indent="0">
              <a:spcBef>
                <a:spcPts val="900"/>
              </a:spcBef>
              <a:buNone/>
              <a:defRPr sz="18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zh-TW" altLang="en-US" smtClean="0"/>
              <a:t>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3426919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noProof="0" smtClean="0"/>
              <a:t>按一下以編輯母片標題樣式</a:t>
            </a:r>
            <a:endParaRPr lang="zh-TW" altLang="en-US" noProof="0" dirty="0"/>
          </a:p>
        </p:txBody>
      </p:sp>
      <p:sp>
        <p:nvSpPr>
          <p:cNvPr id="3" name="內容預留位置 2"/>
          <p:cNvSpPr>
            <a:spLocks noGrp="1"/>
          </p:cNvSpPr>
          <p:nvPr>
            <p:ph sz="half" idx="1"/>
          </p:nvPr>
        </p:nvSpPr>
        <p:spPr>
          <a:xfrm>
            <a:off x="1143000" y="1825625"/>
            <a:ext cx="3291840" cy="3474720"/>
          </a:xfrm>
        </p:spPr>
        <p:txBody>
          <a:bodyPr rtlCol="0"/>
          <a:lstStyle/>
          <a:p>
            <a:pPr lvl="0" rtl="0"/>
            <a:r>
              <a:rPr lang="zh-TW" altLang="en-US" noProof="0" smtClean="0"/>
              <a:t>編輯母片文字樣式</a:t>
            </a:r>
          </a:p>
          <a:p>
            <a:pPr lvl="1" rtl="0"/>
            <a:r>
              <a:rPr lang="zh-TW" altLang="en-US" noProof="0" smtClean="0"/>
              <a:t>第二層</a:t>
            </a:r>
          </a:p>
          <a:p>
            <a:pPr lvl="2" rtl="0"/>
            <a:r>
              <a:rPr lang="zh-TW" altLang="en-US" noProof="0" smtClean="0"/>
              <a:t>第三層</a:t>
            </a:r>
          </a:p>
          <a:p>
            <a:pPr lvl="3" rtl="0"/>
            <a:r>
              <a:rPr lang="zh-TW" altLang="en-US" noProof="0" smtClean="0"/>
              <a:t>第四層</a:t>
            </a:r>
          </a:p>
          <a:p>
            <a:pPr lvl="4" rtl="0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4" name="內容預留位置 3"/>
          <p:cNvSpPr>
            <a:spLocks noGrp="1"/>
          </p:cNvSpPr>
          <p:nvPr>
            <p:ph sz="half" idx="2"/>
          </p:nvPr>
        </p:nvSpPr>
        <p:spPr>
          <a:xfrm>
            <a:off x="4709160" y="1825625"/>
            <a:ext cx="3291840" cy="3474720"/>
          </a:xfrm>
        </p:spPr>
        <p:txBody>
          <a:bodyPr rtlCol="0"/>
          <a:lstStyle/>
          <a:p>
            <a:pPr lvl="0" rtl="0"/>
            <a:r>
              <a:rPr lang="zh-TW" altLang="en-US" noProof="0" smtClean="0"/>
              <a:t>編輯母片文字樣式</a:t>
            </a:r>
          </a:p>
          <a:p>
            <a:pPr lvl="1" rtl="0"/>
            <a:r>
              <a:rPr lang="zh-TW" altLang="en-US" noProof="0" smtClean="0"/>
              <a:t>第二層</a:t>
            </a:r>
          </a:p>
          <a:p>
            <a:pPr lvl="2" rtl="0"/>
            <a:r>
              <a:rPr lang="zh-TW" altLang="en-US" noProof="0" smtClean="0"/>
              <a:t>第三層</a:t>
            </a:r>
          </a:p>
          <a:p>
            <a:pPr lvl="3" rtl="0"/>
            <a:r>
              <a:rPr lang="zh-TW" altLang="en-US" noProof="0" smtClean="0"/>
              <a:t>第四層</a:t>
            </a:r>
          </a:p>
          <a:p>
            <a:pPr lvl="4" rtl="0"/>
            <a:r>
              <a:rPr lang="zh-TW" altLang="en-US" noProof="0" smtClean="0"/>
              <a:t>第五層</a:t>
            </a:r>
            <a:endParaRPr lang="zh-TW" altLang="en-US" noProof="0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zh-TW" altLang="en-US" dirty="0" smtClean="0">
                <a:solidFill>
                  <a:srgbClr val="404040"/>
                </a:solidFill>
              </a:rPr>
              <a:t>新增頁尾</a:t>
            </a:r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647C788-9A9B-4D5B-A672-1557A016884B}" type="datetime2">
              <a:rPr lang="zh-TW" altLang="en-US" smtClean="0">
                <a:solidFill>
                  <a:srgbClr val="404040"/>
                </a:solidFill>
              </a:rPr>
              <a:pPr/>
              <a:t>2021年2月24日</a:t>
            </a:fld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289D71E3-7D81-4C24-B9D8-6B108755C64C}" type="slidenum">
              <a:rPr lang="en-US" altLang="zh-TW" smtClean="0">
                <a:solidFill>
                  <a:srgbClr val="404040"/>
                </a:solidFill>
              </a:rPr>
              <a:pPr/>
              <a:t>‹#›</a:t>
            </a:fld>
            <a:endParaRPr lang="zh-TW" altLang="en-US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540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1143000" y="1828800"/>
            <a:ext cx="3291840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1800" b="0">
                <a:solidFill>
                  <a:schemeClr val="accent4">
                    <a:lumMod val="75000"/>
                  </a:schemeClr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rt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預留位置 3"/>
          <p:cNvSpPr>
            <a:spLocks noGrp="1"/>
          </p:cNvSpPr>
          <p:nvPr>
            <p:ph sz="half" idx="2"/>
          </p:nvPr>
        </p:nvSpPr>
        <p:spPr>
          <a:xfrm>
            <a:off x="1143000" y="2624666"/>
            <a:ext cx="3291840" cy="2675467"/>
          </a:xfrm>
        </p:spPr>
        <p:txBody>
          <a:bodyPr rtlCol="0"/>
          <a:lstStyle/>
          <a:p>
            <a:pPr lvl="0" rtl="0"/>
            <a:r>
              <a:rPr lang="zh-TW" altLang="en-US" smtClean="0"/>
              <a:t>編輯母片文字樣式</a:t>
            </a:r>
          </a:p>
          <a:p>
            <a:pPr lvl="1" rtl="0"/>
            <a:r>
              <a:rPr lang="zh-TW" altLang="en-US" smtClean="0"/>
              <a:t>第二層</a:t>
            </a:r>
          </a:p>
          <a:p>
            <a:pPr lvl="2" rtl="0"/>
            <a:r>
              <a:rPr lang="zh-TW" altLang="en-US" smtClean="0"/>
              <a:t>第三層</a:t>
            </a:r>
          </a:p>
          <a:p>
            <a:pPr lvl="3" rtl="0"/>
            <a:r>
              <a:rPr lang="zh-TW" altLang="en-US" smtClean="0"/>
              <a:t>第四層</a:t>
            </a:r>
          </a:p>
          <a:p>
            <a:pPr lvl="4" rtl="0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文字預留位置 4"/>
          <p:cNvSpPr>
            <a:spLocks noGrp="1"/>
          </p:cNvSpPr>
          <p:nvPr>
            <p:ph type="body" sz="quarter" idx="3"/>
          </p:nvPr>
        </p:nvSpPr>
        <p:spPr>
          <a:xfrm>
            <a:off x="4709160" y="1828800"/>
            <a:ext cx="3291840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1800" b="0">
                <a:solidFill>
                  <a:schemeClr val="accent4">
                    <a:lumMod val="75000"/>
                  </a:schemeClr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rt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預留位置 5"/>
          <p:cNvSpPr>
            <a:spLocks noGrp="1"/>
          </p:cNvSpPr>
          <p:nvPr>
            <p:ph sz="quarter" idx="4"/>
          </p:nvPr>
        </p:nvSpPr>
        <p:spPr>
          <a:xfrm>
            <a:off x="4709160" y="2624666"/>
            <a:ext cx="3291840" cy="2675467"/>
          </a:xfrm>
        </p:spPr>
        <p:txBody>
          <a:bodyPr rtlCol="0"/>
          <a:lstStyle/>
          <a:p>
            <a:pPr lvl="0" rtl="0"/>
            <a:r>
              <a:rPr lang="zh-TW" altLang="en-US" smtClean="0"/>
              <a:t>編輯母片文字樣式</a:t>
            </a:r>
          </a:p>
          <a:p>
            <a:pPr lvl="1" rtl="0"/>
            <a:r>
              <a:rPr lang="zh-TW" altLang="en-US" smtClean="0"/>
              <a:t>第二層</a:t>
            </a:r>
          </a:p>
          <a:p>
            <a:pPr lvl="2" rtl="0"/>
            <a:r>
              <a:rPr lang="zh-TW" altLang="en-US" smtClean="0"/>
              <a:t>第三層</a:t>
            </a:r>
          </a:p>
          <a:p>
            <a:pPr lvl="3" rtl="0"/>
            <a:r>
              <a:rPr lang="zh-TW" altLang="en-US" smtClean="0"/>
              <a:t>第四層</a:t>
            </a:r>
          </a:p>
          <a:p>
            <a:pPr lvl="4" rtl="0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8" name="頁尾預留位置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zh-TW" altLang="en-US" dirty="0" smtClean="0">
                <a:solidFill>
                  <a:srgbClr val="404040"/>
                </a:solidFill>
              </a:rPr>
              <a:t>新增頁尾</a:t>
            </a:r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7" name="日期預留位置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AB2F671-CB56-482C-A874-6DD0D30B0AD9}" type="datetime2">
              <a:rPr lang="zh-TW" altLang="en-US" smtClean="0">
                <a:solidFill>
                  <a:srgbClr val="404040"/>
                </a:solidFill>
              </a:rPr>
              <a:pPr/>
              <a:t>2021年2月24日</a:t>
            </a:fld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9" name="投影片編號預留位置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289D71E3-7D81-4C24-B9D8-6B108755C64C}" type="slidenum">
              <a:rPr lang="en-US" altLang="zh-TW" smtClean="0">
                <a:solidFill>
                  <a:srgbClr val="404040"/>
                </a:solidFill>
              </a:rPr>
              <a:pPr/>
              <a:t>‹#›</a:t>
            </a:fld>
            <a:endParaRPr lang="zh-TW" altLang="en-US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13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4" name="頁尾預留位置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zh-TW" altLang="en-US" dirty="0" smtClean="0">
                <a:solidFill>
                  <a:srgbClr val="404040"/>
                </a:solidFill>
              </a:rPr>
              <a:t>新增頁尾</a:t>
            </a:r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3" name="日期預留位置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A7615FAB-A8F2-4CD7-9B7C-B3A6E3F400B6}" type="datetime2">
              <a:rPr lang="zh-TW" altLang="en-US" smtClean="0">
                <a:solidFill>
                  <a:srgbClr val="404040"/>
                </a:solidFill>
              </a:rPr>
              <a:pPr/>
              <a:t>2021年2月24日</a:t>
            </a:fld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5" name="投影片編號預留位置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289D71E3-7D81-4C24-B9D8-6B108755C64C}" type="slidenum">
              <a:rPr lang="en-US" altLang="zh-TW" smtClean="0">
                <a:solidFill>
                  <a:srgbClr val="404040"/>
                </a:solidFill>
              </a:rPr>
              <a:pPr/>
              <a:t>‹#›</a:t>
            </a:fld>
            <a:endParaRPr lang="zh-TW" altLang="en-US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198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頁尾預留位置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zh-TW" altLang="en-US" dirty="0" smtClean="0">
                <a:solidFill>
                  <a:srgbClr val="404040"/>
                </a:solidFill>
              </a:rPr>
              <a:t>新增頁尾</a:t>
            </a:r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2" name="日期預留位置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D49FEC1-D4F1-4EFD-9D6B-F727A22DB7DC}" type="datetime2">
              <a:rPr lang="zh-TW" altLang="en-US" smtClean="0">
                <a:solidFill>
                  <a:srgbClr val="404040"/>
                </a:solidFill>
              </a:rPr>
              <a:pPr/>
              <a:t>2021年2月24日</a:t>
            </a:fld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4" name="投影片編號預留位置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289D71E3-7D81-4C24-B9D8-6B108755C64C}" type="slidenum">
              <a:rPr lang="en-US" altLang="zh-TW" smtClean="0">
                <a:solidFill>
                  <a:srgbClr val="404040"/>
                </a:solidFill>
              </a:rPr>
              <a:pPr/>
              <a:t>‹#›</a:t>
            </a:fld>
            <a:endParaRPr lang="zh-TW" altLang="en-US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05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>
              <a:defRPr sz="2400"/>
            </a:lvl1pPr>
          </a:lstStyle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預留位置 2"/>
          <p:cNvSpPr>
            <a:spLocks noGrp="1"/>
          </p:cNvSpPr>
          <p:nvPr>
            <p:ph idx="1"/>
          </p:nvPr>
        </p:nvSpPr>
        <p:spPr>
          <a:xfrm>
            <a:off x="3543300" y="1828801"/>
            <a:ext cx="4457700" cy="3476625"/>
          </a:xfrm>
        </p:spPr>
        <p:txBody>
          <a:bodyPr rtlCol="0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rtl="0"/>
            <a:r>
              <a:rPr lang="zh-TW" altLang="en-US" smtClean="0"/>
              <a:t>編輯母片文字樣式</a:t>
            </a:r>
          </a:p>
          <a:p>
            <a:pPr lvl="1" rtl="0"/>
            <a:r>
              <a:rPr lang="zh-TW" altLang="en-US" smtClean="0"/>
              <a:t>第二層</a:t>
            </a:r>
          </a:p>
          <a:p>
            <a:pPr lvl="2" rtl="0"/>
            <a:r>
              <a:rPr lang="zh-TW" altLang="en-US" smtClean="0"/>
              <a:t>第三層</a:t>
            </a:r>
          </a:p>
          <a:p>
            <a:pPr lvl="3" rtl="0"/>
            <a:r>
              <a:rPr lang="zh-TW" altLang="en-US" smtClean="0"/>
              <a:t>第四層</a:t>
            </a:r>
          </a:p>
          <a:p>
            <a:pPr lvl="4" rtl="0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2"/>
          </p:nvPr>
        </p:nvSpPr>
        <p:spPr>
          <a:xfrm>
            <a:off x="1142999" y="1828801"/>
            <a:ext cx="2194560" cy="3476625"/>
          </a:xfrm>
        </p:spPr>
        <p:txBody>
          <a:bodyPr rtlCol="0">
            <a:normAutofit/>
          </a:bodyPr>
          <a:lstStyle>
            <a:lvl1pPr marL="0" indent="0">
              <a:spcBef>
                <a:spcPts val="900"/>
              </a:spcBef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rtl="0"/>
            <a:r>
              <a:rPr lang="zh-TW" altLang="en-US" smtClean="0"/>
              <a:t>編輯母片文字樣式</a:t>
            </a:r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zh-TW" altLang="en-US" dirty="0" smtClean="0">
                <a:solidFill>
                  <a:srgbClr val="404040"/>
                </a:solidFill>
              </a:rPr>
              <a:t>新增頁尾</a:t>
            </a:r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5A5AF0BB-8303-4DE7-B128-896C5E841516}" type="datetime2">
              <a:rPr lang="zh-TW" altLang="en-US" smtClean="0">
                <a:solidFill>
                  <a:srgbClr val="404040"/>
                </a:solidFill>
              </a:rPr>
              <a:pPr/>
              <a:t>2021年2月24日</a:t>
            </a:fld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289D71E3-7D81-4C24-B9D8-6B108755C64C}" type="slidenum">
              <a:rPr lang="en-US" altLang="zh-TW" smtClean="0">
                <a:solidFill>
                  <a:srgbClr val="404040"/>
                </a:solidFill>
              </a:rPr>
              <a:pPr/>
              <a:t>‹#›</a:t>
            </a:fld>
            <a:endParaRPr lang="zh-TW" altLang="en-US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578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2021/2/24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639705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手繪多邊形 5"/>
          <p:cNvSpPr>
            <a:spLocks/>
          </p:cNvSpPr>
          <p:nvPr/>
        </p:nvSpPr>
        <p:spPr bwMode="gray">
          <a:xfrm>
            <a:off x="603250" y="1695450"/>
            <a:ext cx="4197350" cy="3295650"/>
          </a:xfrm>
          <a:custGeom>
            <a:avLst/>
            <a:gdLst>
              <a:gd name="T0" fmla="*/ 1279 w 1347"/>
              <a:gd name="T1" fmla="*/ 919 h 986"/>
              <a:gd name="T2" fmla="*/ 65 w 1347"/>
              <a:gd name="T3" fmla="*/ 919 h 986"/>
              <a:gd name="T4" fmla="*/ 65 w 1347"/>
              <a:gd name="T5" fmla="*/ 64 h 986"/>
              <a:gd name="T6" fmla="*/ 1279 w 1347"/>
              <a:gd name="T7" fmla="*/ 64 h 986"/>
              <a:gd name="T8" fmla="*/ 1279 w 1347"/>
              <a:gd name="T9" fmla="*/ 919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7" h="986">
                <a:moveTo>
                  <a:pt x="1279" y="919"/>
                </a:moveTo>
                <a:cubicBezTo>
                  <a:pt x="1211" y="986"/>
                  <a:pt x="121" y="974"/>
                  <a:pt x="65" y="919"/>
                </a:cubicBezTo>
                <a:cubicBezTo>
                  <a:pt x="9" y="863"/>
                  <a:pt x="0" y="128"/>
                  <a:pt x="65" y="64"/>
                </a:cubicBezTo>
                <a:cubicBezTo>
                  <a:pt x="130" y="0"/>
                  <a:pt x="1217" y="3"/>
                  <a:pt x="1279" y="64"/>
                </a:cubicBezTo>
                <a:cubicBezTo>
                  <a:pt x="1341" y="125"/>
                  <a:pt x="1347" y="852"/>
                  <a:pt x="1279" y="9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endParaRPr lang="zh-TW" altLang="en-US" sz="1350" dirty="0">
              <a:solidFill>
                <a:srgbClr val="404040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>
              <a:defRPr sz="2400"/>
            </a:lvl1pPr>
          </a:lstStyle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12" name="圖片預留位置 11" descr="要新增影像的空白預留位置。按一下預留位置，然後選取您要新增的影像"/>
          <p:cNvSpPr>
            <a:spLocks noGrp="1"/>
          </p:cNvSpPr>
          <p:nvPr>
            <p:ph type="pic" idx="1"/>
          </p:nvPr>
        </p:nvSpPr>
        <p:spPr>
          <a:xfrm>
            <a:off x="754517" y="1874520"/>
            <a:ext cx="3894817" cy="2937510"/>
          </a:xfrm>
          <a:custGeom>
            <a:avLst/>
            <a:gdLst>
              <a:gd name="connsiteX0" fmla="*/ 2531359 w 5066932"/>
              <a:gd name="connsiteY0" fmla="*/ 21 h 2945784"/>
              <a:gd name="connsiteX1" fmla="*/ 4878015 w 5066932"/>
              <a:gd name="connsiteY1" fmla="*/ 145719 h 2945784"/>
              <a:gd name="connsiteX2" fmla="*/ 4878015 w 5066932"/>
              <a:gd name="connsiteY2" fmla="*/ 2803241 h 2945784"/>
              <a:gd name="connsiteX3" fmla="*/ 175988 w 5066932"/>
              <a:gd name="connsiteY3" fmla="*/ 2803241 h 2945784"/>
              <a:gd name="connsiteX4" fmla="*/ 175988 w 5066932"/>
              <a:gd name="connsiteY4" fmla="*/ 145719 h 2945784"/>
              <a:gd name="connsiteX5" fmla="*/ 2531359 w 5066932"/>
              <a:gd name="connsiteY5" fmla="*/ 21 h 2945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66932" h="2945784">
                <a:moveTo>
                  <a:pt x="2531359" y="21"/>
                </a:moveTo>
                <a:cubicBezTo>
                  <a:pt x="3645379" y="1187"/>
                  <a:pt x="4757946" y="50918"/>
                  <a:pt x="4878015" y="145719"/>
                </a:cubicBezTo>
                <a:cubicBezTo>
                  <a:pt x="5118151" y="335320"/>
                  <a:pt x="5141390" y="2594991"/>
                  <a:pt x="4878015" y="2803241"/>
                </a:cubicBezTo>
                <a:cubicBezTo>
                  <a:pt x="4614639" y="3011491"/>
                  <a:pt x="392886" y="2974193"/>
                  <a:pt x="175988" y="2803241"/>
                </a:cubicBezTo>
                <a:cubicBezTo>
                  <a:pt x="-40909" y="2629181"/>
                  <a:pt x="-75768" y="344644"/>
                  <a:pt x="175988" y="145719"/>
                </a:cubicBezTo>
                <a:cubicBezTo>
                  <a:pt x="301866" y="46256"/>
                  <a:pt x="1417339" y="-1144"/>
                  <a:pt x="2531359" y="2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rtl="0"/>
            <a:r>
              <a:rPr lang="zh-TW" altLang="en-US" smtClean="0"/>
              <a:t>按一下圖示以新增圖片</a:t>
            </a:r>
            <a:endParaRPr lang="zh-TW" altLang="en-US" dirty="0"/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2"/>
          </p:nvPr>
        </p:nvSpPr>
        <p:spPr>
          <a:xfrm>
            <a:off x="5257800" y="2245995"/>
            <a:ext cx="2743200" cy="2194560"/>
          </a:xfrm>
        </p:spPr>
        <p:txBody>
          <a:bodyPr rtlCol="0">
            <a:normAutofit/>
          </a:bodyPr>
          <a:lstStyle>
            <a:lvl1pPr marL="0" indent="0">
              <a:spcBef>
                <a:spcPts val="900"/>
              </a:spcBef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rtl="0"/>
            <a:r>
              <a:rPr lang="zh-TW" altLang="en-US" smtClean="0"/>
              <a:t>編輯母片文字樣式</a:t>
            </a:r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zh-TW" altLang="en-US" dirty="0" smtClean="0">
                <a:solidFill>
                  <a:srgbClr val="404040"/>
                </a:solidFill>
              </a:rPr>
              <a:t>新增頁尾</a:t>
            </a:r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E46F13A-9C43-4FED-B8D2-D4D3E35C462C}" type="datetime2">
              <a:rPr lang="zh-TW" altLang="en-US" smtClean="0">
                <a:solidFill>
                  <a:srgbClr val="404040"/>
                </a:solidFill>
              </a:rPr>
              <a:pPr/>
              <a:t>2021年2月24日</a:t>
            </a:fld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289D71E3-7D81-4C24-B9D8-6B108755C64C}" type="slidenum">
              <a:rPr lang="en-US" altLang="zh-TW" smtClean="0">
                <a:solidFill>
                  <a:srgbClr val="404040"/>
                </a:solidFill>
              </a:rPr>
              <a:pPr/>
              <a:t>‹#›</a:t>
            </a:fld>
            <a:endParaRPr lang="zh-TW" altLang="en-US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587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含標題的兩張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" y="1716"/>
            <a:ext cx="9141714" cy="6856284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71436" y="5791200"/>
            <a:ext cx="6086564" cy="70167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18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7" name="手繪多邊形 5"/>
          <p:cNvSpPr>
            <a:spLocks/>
          </p:cNvSpPr>
          <p:nvPr/>
        </p:nvSpPr>
        <p:spPr bwMode="gray">
          <a:xfrm>
            <a:off x="571500" y="933450"/>
            <a:ext cx="30861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endParaRPr lang="zh-TW" altLang="en-US" sz="1350" dirty="0">
              <a:solidFill>
                <a:srgbClr val="404040"/>
              </a:solidFill>
            </a:endParaRPr>
          </a:p>
        </p:txBody>
      </p:sp>
      <p:sp>
        <p:nvSpPr>
          <p:cNvPr id="15" name="圖片預留位置 14" descr="要新增影像的空白預留位置。按一下預留位置，然後選取您要新增的影像"/>
          <p:cNvSpPr>
            <a:spLocks noGrp="1"/>
          </p:cNvSpPr>
          <p:nvPr>
            <p:ph type="pic" sz="quarter" idx="13"/>
          </p:nvPr>
        </p:nvSpPr>
        <p:spPr>
          <a:xfrm>
            <a:off x="744327" y="1113023"/>
            <a:ext cx="2728840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zh-TW" altLang="en-US" smtClean="0"/>
              <a:t>按一下圖示以新增圖片</a:t>
            </a:r>
            <a:endParaRPr lang="zh-TW" altLang="en-US" dirty="0"/>
          </a:p>
        </p:txBody>
      </p:sp>
      <p:sp>
        <p:nvSpPr>
          <p:cNvPr id="17" name="文字預留位置 16"/>
          <p:cNvSpPr>
            <a:spLocks noGrp="1"/>
          </p:cNvSpPr>
          <p:nvPr>
            <p:ph type="body" sz="quarter" idx="14"/>
          </p:nvPr>
        </p:nvSpPr>
        <p:spPr>
          <a:xfrm>
            <a:off x="771436" y="5181600"/>
            <a:ext cx="2674620" cy="493776"/>
          </a:xfrm>
        </p:spPr>
        <p:txBody>
          <a:bodyPr rtlCol="0">
            <a:normAutofit/>
          </a:bodyPr>
          <a:lstStyle>
            <a:lvl1pPr marL="0" indent="0">
              <a:buNone/>
              <a:defRPr sz="1350"/>
            </a:lvl1pPr>
            <a:lvl2pPr marL="0" indent="0">
              <a:spcBef>
                <a:spcPts val="900"/>
              </a:spcBef>
              <a:buNone/>
              <a:defRPr sz="1350"/>
            </a:lvl2pPr>
            <a:lvl3pPr marL="0" indent="0">
              <a:spcBef>
                <a:spcPts val="900"/>
              </a:spcBef>
              <a:buNone/>
              <a:defRPr sz="1350"/>
            </a:lvl3pPr>
            <a:lvl4pPr marL="0" indent="0">
              <a:spcBef>
                <a:spcPts val="900"/>
              </a:spcBef>
              <a:buNone/>
              <a:defRPr sz="1350"/>
            </a:lvl4pPr>
            <a:lvl5pPr marL="0" indent="0">
              <a:spcBef>
                <a:spcPts val="900"/>
              </a:spcBef>
              <a:buNone/>
              <a:defRPr sz="1350"/>
            </a:lvl5pPr>
          </a:lstStyle>
          <a:p>
            <a:pPr lvl="0" rtl="0"/>
            <a:r>
              <a:rPr lang="zh-TW" altLang="en-US" smtClean="0"/>
              <a:t>編輯母片文字樣式</a:t>
            </a:r>
          </a:p>
        </p:txBody>
      </p:sp>
      <p:sp>
        <p:nvSpPr>
          <p:cNvPr id="18" name="手繪多邊形 5"/>
          <p:cNvSpPr>
            <a:spLocks/>
          </p:cNvSpPr>
          <p:nvPr/>
        </p:nvSpPr>
        <p:spPr bwMode="gray">
          <a:xfrm>
            <a:off x="3975100" y="933450"/>
            <a:ext cx="30861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endParaRPr lang="zh-TW" altLang="en-US" sz="1350" dirty="0">
              <a:solidFill>
                <a:srgbClr val="404040"/>
              </a:solidFill>
            </a:endParaRPr>
          </a:p>
        </p:txBody>
      </p:sp>
      <p:sp>
        <p:nvSpPr>
          <p:cNvPr id="19" name="圖片預留位置 18" descr="要新增影像的空白預留位置。按一下預留位置，然後選取您要新增的影像"/>
          <p:cNvSpPr>
            <a:spLocks noGrp="1"/>
          </p:cNvSpPr>
          <p:nvPr>
            <p:ph type="pic" sz="quarter" idx="15"/>
          </p:nvPr>
        </p:nvSpPr>
        <p:spPr>
          <a:xfrm>
            <a:off x="4147926" y="1113023"/>
            <a:ext cx="2728840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zh-TW" altLang="en-US" smtClean="0"/>
              <a:t>按一下圖示以新增圖片</a:t>
            </a:r>
            <a:endParaRPr lang="zh-TW" altLang="en-US" dirty="0"/>
          </a:p>
        </p:txBody>
      </p:sp>
      <p:sp>
        <p:nvSpPr>
          <p:cNvPr id="20" name="文字預留位置 16"/>
          <p:cNvSpPr>
            <a:spLocks noGrp="1"/>
          </p:cNvSpPr>
          <p:nvPr>
            <p:ph type="body" sz="quarter" idx="16"/>
          </p:nvPr>
        </p:nvSpPr>
        <p:spPr>
          <a:xfrm>
            <a:off x="4175036" y="5181600"/>
            <a:ext cx="2674620" cy="493776"/>
          </a:xfrm>
        </p:spPr>
        <p:txBody>
          <a:bodyPr rtlCol="0">
            <a:normAutofit/>
          </a:bodyPr>
          <a:lstStyle>
            <a:lvl1pPr marL="0" indent="0">
              <a:buNone/>
              <a:defRPr sz="1350"/>
            </a:lvl1pPr>
            <a:lvl2pPr marL="0" indent="0">
              <a:spcBef>
                <a:spcPts val="900"/>
              </a:spcBef>
              <a:buNone/>
              <a:defRPr sz="1350"/>
            </a:lvl2pPr>
            <a:lvl3pPr marL="0" indent="0">
              <a:spcBef>
                <a:spcPts val="900"/>
              </a:spcBef>
              <a:buNone/>
              <a:defRPr sz="1350"/>
            </a:lvl3pPr>
            <a:lvl4pPr marL="0" indent="0">
              <a:spcBef>
                <a:spcPts val="900"/>
              </a:spcBef>
              <a:buNone/>
              <a:defRPr sz="1350"/>
            </a:lvl4pPr>
            <a:lvl5pPr marL="0" indent="0">
              <a:spcBef>
                <a:spcPts val="900"/>
              </a:spcBef>
              <a:buNone/>
              <a:defRPr sz="1350"/>
            </a:lvl5pPr>
          </a:lstStyle>
          <a:p>
            <a:pPr lvl="0" rtl="0"/>
            <a:r>
              <a:rPr lang="zh-TW" altLang="en-US" smtClean="0"/>
              <a:t>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69922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含標題的三張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" y="1716"/>
            <a:ext cx="9141714" cy="6856284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71436" y="5305425"/>
            <a:ext cx="6078062" cy="579921"/>
          </a:xfrm>
        </p:spPr>
        <p:txBody>
          <a:bodyPr rtlCol="0">
            <a:normAutofit/>
          </a:bodyPr>
          <a:lstStyle>
            <a:lvl1pPr>
              <a:defRPr sz="1800">
                <a:solidFill>
                  <a:schemeClr val="accent1"/>
                </a:solidFill>
              </a:defRPr>
            </a:lvl1pPr>
          </a:lstStyle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7" name="手繪多邊形 5"/>
          <p:cNvSpPr>
            <a:spLocks/>
          </p:cNvSpPr>
          <p:nvPr/>
        </p:nvSpPr>
        <p:spPr bwMode="gray">
          <a:xfrm>
            <a:off x="571500" y="933450"/>
            <a:ext cx="40005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endParaRPr lang="zh-TW" altLang="en-US" sz="1350" dirty="0">
              <a:solidFill>
                <a:srgbClr val="404040"/>
              </a:solidFill>
            </a:endParaRPr>
          </a:p>
        </p:txBody>
      </p:sp>
      <p:sp>
        <p:nvSpPr>
          <p:cNvPr id="15" name="圖片預留位置 14" descr="要新增影像的空白預留位置。按一下預留位置，然後選取您要新增的影像"/>
          <p:cNvSpPr>
            <a:spLocks noGrp="1"/>
          </p:cNvSpPr>
          <p:nvPr>
            <p:ph type="pic" sz="quarter" idx="13"/>
          </p:nvPr>
        </p:nvSpPr>
        <p:spPr>
          <a:xfrm>
            <a:off x="743916" y="1113023"/>
            <a:ext cx="3655668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zh-TW" altLang="en-US" smtClean="0"/>
              <a:t>按一下圖示以新增圖片</a:t>
            </a:r>
            <a:endParaRPr lang="zh-TW" altLang="en-US" dirty="0"/>
          </a:p>
        </p:txBody>
      </p:sp>
      <p:sp>
        <p:nvSpPr>
          <p:cNvPr id="18" name="手繪多邊形 5"/>
          <p:cNvSpPr>
            <a:spLocks/>
          </p:cNvSpPr>
          <p:nvPr/>
        </p:nvSpPr>
        <p:spPr bwMode="gray">
          <a:xfrm>
            <a:off x="4742905" y="967316"/>
            <a:ext cx="2243207" cy="1934384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endParaRPr lang="zh-TW" altLang="en-US" sz="1350" dirty="0">
              <a:solidFill>
                <a:srgbClr val="404040"/>
              </a:solidFill>
            </a:endParaRPr>
          </a:p>
        </p:txBody>
      </p:sp>
      <p:sp>
        <p:nvSpPr>
          <p:cNvPr id="19" name="圖片預留位置 18" descr="要新增影像的空白預留位置。按一下預留位置，然後選取您要新增的影像"/>
          <p:cNvSpPr>
            <a:spLocks noGrp="1"/>
          </p:cNvSpPr>
          <p:nvPr>
            <p:ph type="pic" sz="quarter" idx="15"/>
          </p:nvPr>
        </p:nvSpPr>
        <p:spPr>
          <a:xfrm>
            <a:off x="4879519" y="1109743"/>
            <a:ext cx="1969979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zh-TW" altLang="en-US" smtClean="0"/>
              <a:t>按一下圖示以新增圖片</a:t>
            </a:r>
            <a:endParaRPr lang="zh-TW" altLang="en-US" dirty="0"/>
          </a:p>
        </p:txBody>
      </p:sp>
      <p:sp>
        <p:nvSpPr>
          <p:cNvPr id="12" name="手繪多邊形 5"/>
          <p:cNvSpPr>
            <a:spLocks/>
          </p:cNvSpPr>
          <p:nvPr/>
        </p:nvSpPr>
        <p:spPr bwMode="gray">
          <a:xfrm>
            <a:off x="4742905" y="3060954"/>
            <a:ext cx="2243207" cy="1934384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endParaRPr lang="zh-TW" altLang="en-US" sz="1350" dirty="0">
              <a:solidFill>
                <a:srgbClr val="404040"/>
              </a:solidFill>
            </a:endParaRPr>
          </a:p>
        </p:txBody>
      </p:sp>
      <p:sp>
        <p:nvSpPr>
          <p:cNvPr id="13" name="圖片預留位置 12" descr="要新增影像的空白預留位置。按一下預留位置，然後選取您要新增的影像"/>
          <p:cNvSpPr>
            <a:spLocks noGrp="1"/>
          </p:cNvSpPr>
          <p:nvPr>
            <p:ph type="pic" sz="quarter" idx="16"/>
          </p:nvPr>
        </p:nvSpPr>
        <p:spPr>
          <a:xfrm>
            <a:off x="4879519" y="3203381"/>
            <a:ext cx="1969979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zh-TW" altLang="en-US" smtClean="0"/>
              <a:t>按一下圖示以新增圖片</a:t>
            </a:r>
            <a:endParaRPr lang="zh-TW" altLang="en-US" dirty="0"/>
          </a:p>
        </p:txBody>
      </p:sp>
      <p:sp>
        <p:nvSpPr>
          <p:cNvPr id="17" name="文字預留位置 16"/>
          <p:cNvSpPr>
            <a:spLocks noGrp="1"/>
          </p:cNvSpPr>
          <p:nvPr>
            <p:ph type="body" sz="quarter" idx="14"/>
          </p:nvPr>
        </p:nvSpPr>
        <p:spPr>
          <a:xfrm>
            <a:off x="771436" y="5919255"/>
            <a:ext cx="6078062" cy="49742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200"/>
            </a:lvl1pPr>
            <a:lvl2pPr marL="0" indent="0">
              <a:spcBef>
                <a:spcPts val="900"/>
              </a:spcBef>
              <a:buNone/>
              <a:defRPr sz="1350"/>
            </a:lvl2pPr>
            <a:lvl3pPr marL="0" indent="0">
              <a:spcBef>
                <a:spcPts val="900"/>
              </a:spcBef>
              <a:buNone/>
              <a:defRPr sz="1350"/>
            </a:lvl3pPr>
            <a:lvl4pPr marL="0" indent="0">
              <a:spcBef>
                <a:spcPts val="900"/>
              </a:spcBef>
              <a:buNone/>
              <a:defRPr sz="1350"/>
            </a:lvl4pPr>
            <a:lvl5pPr marL="0" indent="0">
              <a:spcBef>
                <a:spcPts val="900"/>
              </a:spcBef>
              <a:buNone/>
              <a:defRPr sz="1350"/>
            </a:lvl5pPr>
          </a:lstStyle>
          <a:p>
            <a:pPr lvl="0" rtl="0"/>
            <a:r>
              <a:rPr lang="zh-TW" altLang="en-US" smtClean="0"/>
              <a:t>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13415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五張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" y="284"/>
            <a:ext cx="9141714" cy="6859715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58050" y="365126"/>
            <a:ext cx="1600200" cy="153987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18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8" name="手繪多邊形 5"/>
          <p:cNvSpPr>
            <a:spLocks/>
          </p:cNvSpPr>
          <p:nvPr/>
        </p:nvSpPr>
        <p:spPr bwMode="gray">
          <a:xfrm>
            <a:off x="3136900" y="265045"/>
            <a:ext cx="3924299" cy="302002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endParaRPr lang="zh-TW" altLang="en-US" sz="1350" dirty="0">
              <a:solidFill>
                <a:srgbClr val="404040"/>
              </a:solidFill>
            </a:endParaRPr>
          </a:p>
        </p:txBody>
      </p:sp>
      <p:sp>
        <p:nvSpPr>
          <p:cNvPr id="9" name="圖片預留位置 8" descr="要新增影像的空白預留位置。按一下預留位置，然後選取您要新增的影像"/>
          <p:cNvSpPr>
            <a:spLocks noGrp="1"/>
          </p:cNvSpPr>
          <p:nvPr>
            <p:ph type="pic" sz="quarter" idx="13"/>
          </p:nvPr>
        </p:nvSpPr>
        <p:spPr>
          <a:xfrm>
            <a:off x="3318326" y="436316"/>
            <a:ext cx="3561446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zh-TW" altLang="en-US" smtClean="0"/>
              <a:t>按一下圖示以新增圖片</a:t>
            </a:r>
            <a:endParaRPr lang="zh-TW" altLang="en-US" dirty="0"/>
          </a:p>
        </p:txBody>
      </p:sp>
      <p:sp>
        <p:nvSpPr>
          <p:cNvPr id="10" name="手繪多邊形 5"/>
          <p:cNvSpPr>
            <a:spLocks/>
          </p:cNvSpPr>
          <p:nvPr/>
        </p:nvSpPr>
        <p:spPr bwMode="gray">
          <a:xfrm>
            <a:off x="612141" y="384724"/>
            <a:ext cx="2359659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endParaRPr lang="zh-TW" altLang="en-US" sz="1350" dirty="0">
              <a:solidFill>
                <a:srgbClr val="404040"/>
              </a:solidFill>
            </a:endParaRPr>
          </a:p>
        </p:txBody>
      </p:sp>
      <p:sp>
        <p:nvSpPr>
          <p:cNvPr id="11" name="圖片預留位置 10" descr="要新增影像的空白預留位置。按一下預留位置，然後選取您要新增的影像"/>
          <p:cNvSpPr>
            <a:spLocks noGrp="1"/>
          </p:cNvSpPr>
          <p:nvPr>
            <p:ph type="pic" sz="quarter" idx="15"/>
          </p:nvPr>
        </p:nvSpPr>
        <p:spPr>
          <a:xfrm>
            <a:off x="759767" y="538232"/>
            <a:ext cx="2064409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zh-TW" altLang="en-US" smtClean="0"/>
              <a:t>按一下圖示以新增圖片</a:t>
            </a:r>
            <a:endParaRPr lang="zh-TW" altLang="en-US" dirty="0"/>
          </a:p>
        </p:txBody>
      </p:sp>
      <p:sp>
        <p:nvSpPr>
          <p:cNvPr id="12" name="手繪多邊形 5"/>
          <p:cNvSpPr>
            <a:spLocks/>
          </p:cNvSpPr>
          <p:nvPr/>
        </p:nvSpPr>
        <p:spPr bwMode="gray">
          <a:xfrm>
            <a:off x="612141" y="2478362"/>
            <a:ext cx="2359659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endParaRPr lang="zh-TW" altLang="en-US" sz="1350" dirty="0">
              <a:solidFill>
                <a:srgbClr val="404040"/>
              </a:solidFill>
            </a:endParaRPr>
          </a:p>
        </p:txBody>
      </p:sp>
      <p:sp>
        <p:nvSpPr>
          <p:cNvPr id="13" name="圖片預留位置 12" descr="要新增影像的空白預留位置。按一下預留位置，然後選取您要新增的影像"/>
          <p:cNvSpPr>
            <a:spLocks noGrp="1"/>
          </p:cNvSpPr>
          <p:nvPr>
            <p:ph type="pic" sz="quarter" idx="16"/>
          </p:nvPr>
        </p:nvSpPr>
        <p:spPr>
          <a:xfrm>
            <a:off x="759767" y="2631870"/>
            <a:ext cx="2064409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zh-TW" altLang="en-US" smtClean="0"/>
              <a:t>按一下圖示以新增圖片</a:t>
            </a:r>
            <a:endParaRPr lang="zh-TW" altLang="en-US" dirty="0"/>
          </a:p>
        </p:txBody>
      </p:sp>
      <p:sp>
        <p:nvSpPr>
          <p:cNvPr id="14" name="手繪多邊形 5"/>
          <p:cNvSpPr>
            <a:spLocks/>
          </p:cNvSpPr>
          <p:nvPr/>
        </p:nvSpPr>
        <p:spPr bwMode="gray">
          <a:xfrm>
            <a:off x="612141" y="4572000"/>
            <a:ext cx="2359659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endParaRPr lang="zh-TW" altLang="en-US" sz="1350" dirty="0">
              <a:solidFill>
                <a:srgbClr val="404040"/>
              </a:solidFill>
            </a:endParaRPr>
          </a:p>
        </p:txBody>
      </p:sp>
      <p:sp>
        <p:nvSpPr>
          <p:cNvPr id="15" name="圖片預留位置 14" descr="要新增影像的空白預留位置。按一下預留位置，然後選取您要新增的影像"/>
          <p:cNvSpPr>
            <a:spLocks noGrp="1"/>
          </p:cNvSpPr>
          <p:nvPr>
            <p:ph type="pic" sz="quarter" idx="17"/>
          </p:nvPr>
        </p:nvSpPr>
        <p:spPr>
          <a:xfrm>
            <a:off x="759767" y="4725508"/>
            <a:ext cx="2064409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zh-TW" altLang="en-US" smtClean="0"/>
              <a:t>按一下圖示以新增圖片</a:t>
            </a:r>
            <a:endParaRPr lang="zh-TW" altLang="en-US" dirty="0"/>
          </a:p>
        </p:txBody>
      </p:sp>
      <p:sp>
        <p:nvSpPr>
          <p:cNvPr id="20" name="手繪多邊形 5"/>
          <p:cNvSpPr>
            <a:spLocks/>
          </p:cNvSpPr>
          <p:nvPr/>
        </p:nvSpPr>
        <p:spPr bwMode="gray">
          <a:xfrm>
            <a:off x="3136900" y="3448512"/>
            <a:ext cx="3924299" cy="302002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endParaRPr lang="zh-TW" altLang="en-US" sz="1350" dirty="0">
              <a:solidFill>
                <a:srgbClr val="404040"/>
              </a:solidFill>
            </a:endParaRPr>
          </a:p>
        </p:txBody>
      </p:sp>
      <p:sp>
        <p:nvSpPr>
          <p:cNvPr id="21" name="圖片預留位置 20" descr="要新增影像的空白預留位置。按一下預留位置，然後選取您要新增的影像"/>
          <p:cNvSpPr>
            <a:spLocks noGrp="1"/>
          </p:cNvSpPr>
          <p:nvPr>
            <p:ph type="pic" sz="quarter" idx="18"/>
          </p:nvPr>
        </p:nvSpPr>
        <p:spPr>
          <a:xfrm>
            <a:off x="3318326" y="3619783"/>
            <a:ext cx="3561446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zh-TW" altLang="en-US" smtClean="0"/>
              <a:t>按一下圖示以新增圖片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35868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zh-TW" altLang="en-US" smtClean="0"/>
              <a:t>編輯母片文字樣式</a:t>
            </a:r>
          </a:p>
          <a:p>
            <a:pPr lvl="1" rtl="0"/>
            <a:r>
              <a:rPr lang="zh-TW" altLang="en-US" smtClean="0"/>
              <a:t>第二層</a:t>
            </a:r>
          </a:p>
          <a:p>
            <a:pPr lvl="2" rtl="0"/>
            <a:r>
              <a:rPr lang="zh-TW" altLang="en-US" smtClean="0"/>
              <a:t>第三層</a:t>
            </a:r>
          </a:p>
          <a:p>
            <a:pPr lvl="3" rtl="0"/>
            <a:r>
              <a:rPr lang="zh-TW" altLang="en-US" smtClean="0"/>
              <a:t>第四層</a:t>
            </a:r>
          </a:p>
          <a:p>
            <a:pPr lvl="4" rtl="0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zh-TW" altLang="en-US" dirty="0" smtClean="0">
                <a:solidFill>
                  <a:srgbClr val="404040"/>
                </a:solidFill>
              </a:rPr>
              <a:t>新增頁尾</a:t>
            </a:r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91EDA580-7684-4325-91FA-84060BADCAFA}" type="datetime2">
              <a:rPr lang="zh-TW" altLang="en-US" smtClean="0">
                <a:solidFill>
                  <a:srgbClr val="404040"/>
                </a:solidFill>
              </a:rPr>
              <a:pPr/>
              <a:t>2021年2月24日</a:t>
            </a:fld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289D71E3-7D81-4C24-B9D8-6B108755C64C}" type="slidenum">
              <a:rPr lang="en-US" altLang="zh-TW" smtClean="0">
                <a:solidFill>
                  <a:srgbClr val="404040"/>
                </a:solidFill>
              </a:rPr>
              <a:pPr/>
              <a:t>‹#›</a:t>
            </a:fld>
            <a:endParaRPr lang="zh-TW" altLang="en-US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362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1" y="365125"/>
            <a:ext cx="1371599" cy="4940300"/>
          </a:xfrm>
        </p:spPr>
        <p:txBody>
          <a:bodyPr vert="eaVert" rtlCol="0"/>
          <a:lstStyle/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>
          <a:xfrm>
            <a:off x="1143000" y="365125"/>
            <a:ext cx="5143500" cy="4940300"/>
          </a:xfrm>
        </p:spPr>
        <p:txBody>
          <a:bodyPr vert="eaVert" rtlCol="0"/>
          <a:lstStyle/>
          <a:p>
            <a:pPr lvl="0" rtl="0"/>
            <a:r>
              <a:rPr lang="zh-TW" altLang="en-US" smtClean="0"/>
              <a:t>編輯母片文字樣式</a:t>
            </a:r>
          </a:p>
          <a:p>
            <a:pPr lvl="1" rtl="0"/>
            <a:r>
              <a:rPr lang="zh-TW" altLang="en-US" smtClean="0"/>
              <a:t>第二層</a:t>
            </a:r>
          </a:p>
          <a:p>
            <a:pPr lvl="2" rtl="0"/>
            <a:r>
              <a:rPr lang="zh-TW" altLang="en-US" smtClean="0"/>
              <a:t>第三層</a:t>
            </a:r>
          </a:p>
          <a:p>
            <a:pPr lvl="3" rtl="0"/>
            <a:r>
              <a:rPr lang="zh-TW" altLang="en-US" smtClean="0"/>
              <a:t>第四層</a:t>
            </a:r>
          </a:p>
          <a:p>
            <a:pPr lvl="4" rtl="0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zh-TW" altLang="en-US" dirty="0" smtClean="0">
                <a:solidFill>
                  <a:srgbClr val="404040"/>
                </a:solidFill>
              </a:rPr>
              <a:t>新增頁尾</a:t>
            </a:r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1F4434E-16C8-4491-BCB9-51326E89E6D7}" type="datetime2">
              <a:rPr lang="zh-TW" altLang="en-US" smtClean="0">
                <a:solidFill>
                  <a:srgbClr val="404040"/>
                </a:solidFill>
              </a:rPr>
              <a:pPr/>
              <a:t>2021年2月24日</a:t>
            </a:fld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289D71E3-7D81-4C24-B9D8-6B108755C64C}" type="slidenum">
              <a:rPr lang="en-US" altLang="zh-TW" smtClean="0">
                <a:solidFill>
                  <a:srgbClr val="404040"/>
                </a:solidFill>
              </a:rPr>
              <a:pPr/>
              <a:t>‹#›</a:t>
            </a:fld>
            <a:endParaRPr lang="zh-TW" altLang="en-US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91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2021/2/24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4984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2021/2/24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2250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2021/2/24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50487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2021/2/24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030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2021/2/24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8431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2021/2/24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82968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E1CB9-7C61-46E3-9051-216A1A68BACA}" type="datetimeFigureOut">
              <a:rPr lang="zh-TW" altLang="en-US" smtClean="0"/>
              <a:t>2021/2/24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93123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E1CB9-7C61-46E3-9051-216A1A68BACA}" type="datetimeFigureOut">
              <a:rPr lang="zh-TW" altLang="en-US" smtClean="0"/>
              <a:t>2021/2/24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9EED-CB47-4E34-ADB6-00906823F4A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56543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" t="511" r="525" b="2999"/>
          <a:stretch/>
        </p:blipFill>
        <p:spPr>
          <a:xfrm>
            <a:off x="0" y="0"/>
            <a:ext cx="9141620" cy="6858000"/>
          </a:xfrm>
          <a:prstGeom prst="rect">
            <a:avLst/>
          </a:prstGeom>
        </p:spPr>
      </p:pic>
      <p:sp>
        <p:nvSpPr>
          <p:cNvPr id="2" name="標題預留位置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372350" cy="10826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1143000" y="1828800"/>
            <a:ext cx="68580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TW" altLang="en-US" dirty="0"/>
              <a:t>按一下以編輯母片文字樣式</a:t>
            </a:r>
          </a:p>
          <a:p>
            <a:pPr lvl="1" rtl="0"/>
            <a:r>
              <a:rPr lang="zh-TW" altLang="en-US" dirty="0"/>
              <a:t>第二層</a:t>
            </a:r>
          </a:p>
          <a:p>
            <a:pPr lvl="2" rtl="0"/>
            <a:r>
              <a:rPr lang="zh-TW" altLang="en-US" dirty="0"/>
              <a:t>第三層</a:t>
            </a:r>
          </a:p>
          <a:p>
            <a:pPr lvl="3" rtl="0"/>
            <a:r>
              <a:rPr lang="zh-TW" altLang="en-US" dirty="0"/>
              <a:t>第四層</a:t>
            </a:r>
          </a:p>
          <a:p>
            <a:pPr lvl="4" rtl="0"/>
            <a:r>
              <a:rPr lang="zh-TW" altLang="en-US" dirty="0"/>
              <a:t>第五層</a:t>
            </a:r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3"/>
          </p:nvPr>
        </p:nvSpPr>
        <p:spPr>
          <a:xfrm>
            <a:off x="1657350" y="6416676"/>
            <a:ext cx="3429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r>
              <a:rPr lang="zh-TW" altLang="en-US" dirty="0" smtClean="0">
                <a:solidFill>
                  <a:srgbClr val="404040"/>
                </a:solidFill>
              </a:rPr>
              <a:t>新增頁尾</a:t>
            </a:r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2"/>
          </p:nvPr>
        </p:nvSpPr>
        <p:spPr>
          <a:xfrm>
            <a:off x="5257800" y="6416676"/>
            <a:ext cx="1028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fld id="{1838893D-8C29-44BD-A3B2-9EB053370F25}" type="datetime2">
              <a:rPr lang="zh-TW" altLang="en-US" smtClean="0">
                <a:solidFill>
                  <a:srgbClr val="404040"/>
                </a:solidFill>
              </a:rPr>
              <a:pPr/>
              <a:t>2021年2月24日</a:t>
            </a:fld>
            <a:endParaRPr lang="zh-TW" altLang="en-US" dirty="0">
              <a:solidFill>
                <a:srgbClr val="404040"/>
              </a:solidFill>
            </a:endParaRP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4"/>
          </p:nvPr>
        </p:nvSpPr>
        <p:spPr>
          <a:xfrm>
            <a:off x="6457950" y="6416676"/>
            <a:ext cx="6286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fld id="{289D71E3-7D81-4C24-B9D8-6B108755C64C}" type="slidenum">
              <a:rPr lang="en-US" altLang="zh-TW" smtClean="0">
                <a:solidFill>
                  <a:srgbClr val="404040"/>
                </a:solidFill>
              </a:rPr>
              <a:pPr/>
              <a:t>‹#›</a:t>
            </a:fld>
            <a:endParaRPr lang="zh-TW" altLang="en-US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621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indent="-137160" algn="l" defTabSz="68580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indent="-137160" algn="l" defTabSz="68580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857250" indent="-137160" algn="l" defTabSz="68580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028700" indent="-137160" algn="l" defTabSz="68580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200150" indent="-137160" algn="l" defTabSz="68580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371600" indent="-137160" algn="l" defTabSz="68580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1543050" indent="-137160" algn="l" defTabSz="68580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1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1187624" y="1412776"/>
            <a:ext cx="6984776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aseline="-25000">
                <a:solidFill>
                  <a:schemeClr val="tx1"/>
                </a:solidFill>
                <a:latin typeface="Arial" charset="0"/>
                <a:ea typeface="華康儷中黑" pitchFamily="49" charset="-120"/>
              </a:defRPr>
            </a:lvl1pPr>
            <a:lvl2pPr marL="742950" indent="-285750">
              <a:defRPr kumimoji="1" baseline="-25000">
                <a:solidFill>
                  <a:schemeClr val="tx1"/>
                </a:solidFill>
                <a:latin typeface="Arial" charset="0"/>
                <a:ea typeface="華康儷中黑" pitchFamily="49" charset="-120"/>
              </a:defRPr>
            </a:lvl2pPr>
            <a:lvl3pPr marL="1143000" indent="-228600">
              <a:defRPr kumimoji="1" baseline="-25000">
                <a:solidFill>
                  <a:schemeClr val="tx1"/>
                </a:solidFill>
                <a:latin typeface="Arial" charset="0"/>
                <a:ea typeface="華康儷中黑" pitchFamily="49" charset="-120"/>
              </a:defRPr>
            </a:lvl3pPr>
            <a:lvl4pPr marL="1600200" indent="-228600">
              <a:defRPr kumimoji="1" baseline="-25000">
                <a:solidFill>
                  <a:schemeClr val="tx1"/>
                </a:solidFill>
                <a:latin typeface="Arial" charset="0"/>
                <a:ea typeface="華康儷中黑" pitchFamily="49" charset="-120"/>
              </a:defRPr>
            </a:lvl4pPr>
            <a:lvl5pPr marL="2057400" indent="-228600">
              <a:defRPr kumimoji="1" baseline="-25000">
                <a:solidFill>
                  <a:schemeClr val="tx1"/>
                </a:solidFill>
                <a:latin typeface="Arial" charset="0"/>
                <a:ea typeface="華康儷中黑" pitchFamily="49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Arial" charset="0"/>
                <a:ea typeface="華康儷中黑" pitchFamily="49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Arial" charset="0"/>
                <a:ea typeface="華康儷中黑" pitchFamily="49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Arial" charset="0"/>
                <a:ea typeface="華康儷中黑" pitchFamily="49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Arial" charset="0"/>
                <a:ea typeface="華康儷中黑" pitchFamily="49" charset="-120"/>
              </a:defRPr>
            </a:lvl9pPr>
          </a:lstStyle>
          <a:p>
            <a:pPr algn="ctr">
              <a:lnSpc>
                <a:spcPts val="8100"/>
              </a:lnSpc>
            </a:pPr>
            <a:r>
              <a:rPr lang="zh-TW" altLang="zh-TW" sz="6000" b="1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萬丹國小</a:t>
            </a:r>
            <a:r>
              <a:rPr lang="en-US" altLang="zh-TW" sz="60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109</a:t>
            </a:r>
            <a:r>
              <a:rPr lang="zh-TW" altLang="zh-TW" sz="60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學年</a:t>
            </a:r>
            <a:r>
              <a:rPr lang="zh-TW" altLang="zh-TW" sz="6000" b="1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度</a:t>
            </a:r>
            <a:r>
              <a:rPr lang="zh-TW" altLang="zh-TW" sz="60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第</a:t>
            </a:r>
            <a:r>
              <a:rPr lang="zh-TW" altLang="en-US" sz="60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二</a:t>
            </a:r>
            <a:r>
              <a:rPr lang="zh-TW" altLang="zh-TW" sz="60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學期</a:t>
            </a:r>
            <a:endParaRPr lang="en-US" altLang="zh-TW" sz="6000" b="1" dirty="0">
              <a:solidFill>
                <a:srgbClr val="0000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8100"/>
              </a:lnSpc>
            </a:pPr>
            <a:r>
              <a:rPr lang="zh-TW" altLang="zh-TW" sz="60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期</a:t>
            </a:r>
            <a:r>
              <a:rPr lang="zh-TW" altLang="en-US" sz="60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初</a:t>
            </a:r>
            <a:r>
              <a:rPr lang="zh-TW" altLang="zh-TW" sz="60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校務</a:t>
            </a:r>
            <a:r>
              <a:rPr lang="zh-TW" altLang="zh-TW" sz="6000" b="1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會議</a:t>
            </a:r>
            <a:endParaRPr lang="en-US" altLang="zh-TW" sz="6000" b="1" dirty="0">
              <a:solidFill>
                <a:srgbClr val="0000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8100"/>
              </a:lnSpc>
            </a:pPr>
            <a:r>
              <a:rPr lang="zh-TW" altLang="en-US" sz="96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lang="zh-TW" altLang="zh-TW" sz="96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輔導</a:t>
            </a:r>
            <a:r>
              <a:rPr lang="zh-TW" altLang="zh-TW" sz="96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室工作報告</a:t>
            </a:r>
            <a:endParaRPr lang="en-US" altLang="zh-TW" sz="9600" b="1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8100"/>
              </a:lnSpc>
            </a:pPr>
            <a:r>
              <a:rPr lang="zh-TW" altLang="zh-TW" sz="5400" b="1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（</a:t>
            </a:r>
            <a:r>
              <a:rPr lang="en-US" altLang="zh-TW" sz="54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110.02.24</a:t>
            </a:r>
            <a:r>
              <a:rPr lang="zh-TW" altLang="zh-TW" sz="54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）</a:t>
            </a:r>
            <a:endParaRPr lang="zh-TW" altLang="zh-TW" sz="5400" b="1" dirty="0">
              <a:solidFill>
                <a:srgbClr val="0000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5529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8" y="1853684"/>
            <a:ext cx="7776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en-US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友善</a:t>
            </a:r>
            <a:r>
              <a:rPr lang="zh-TW" altLang="zh-TW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校園各項輔導工作</a:t>
            </a:r>
          </a:p>
        </p:txBody>
      </p:sp>
      <p:sp>
        <p:nvSpPr>
          <p:cNvPr id="3" name="矩形 2"/>
          <p:cNvSpPr/>
          <p:nvPr/>
        </p:nvSpPr>
        <p:spPr>
          <a:xfrm>
            <a:off x="2786896" y="980728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4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重點工作項目</a:t>
            </a:r>
            <a:endParaRPr lang="zh-TW" altLang="en-US" sz="4400" dirty="0"/>
          </a:p>
        </p:txBody>
      </p:sp>
      <p:sp>
        <p:nvSpPr>
          <p:cNvPr id="4" name="文字方塊 3"/>
          <p:cNvSpPr txBox="1"/>
          <p:nvPr/>
        </p:nvSpPr>
        <p:spPr>
          <a:xfrm>
            <a:off x="1043608" y="2561570"/>
            <a:ext cx="756084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轉入</a:t>
            </a:r>
            <a: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生定向</a:t>
            </a:r>
            <a:r>
              <a:rPr lang="zh-TW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輔導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2/24</a:t>
            </a:r>
          </a:p>
          <a:p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辦理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四年級</a:t>
            </a:r>
            <a:r>
              <a:rPr lang="zh-TW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生命</a:t>
            </a:r>
            <a: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教育</a:t>
            </a:r>
            <a:r>
              <a:rPr lang="zh-TW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宣導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3/22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、二年級</a:t>
            </a:r>
            <a:r>
              <a:rPr lang="zh-TW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家庭</a:t>
            </a:r>
            <a:endParaRPr lang="en-US" altLang="zh-TW" sz="28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</a:t>
            </a:r>
            <a:r>
              <a:rPr lang="zh-TW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教育宣導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4/8</a:t>
            </a:r>
          </a:p>
          <a:p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家庭訪問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4/21</a:t>
            </a:r>
          </a:p>
          <a:p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學生生日卡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6/4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及教職員慶生活動</a:t>
            </a:r>
            <a:endParaRPr lang="en-US" altLang="zh-TW" sz="28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4.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母親節感恩活動暫定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5/1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5/7</a:t>
            </a:r>
          </a:p>
          <a:p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6.</a:t>
            </a:r>
            <a:r>
              <a:rPr lang="zh-TW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輔導</a:t>
            </a:r>
            <a: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知能</a:t>
            </a:r>
            <a:r>
              <a:rPr lang="zh-TW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研習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4/28</a:t>
            </a:r>
          </a:p>
          <a:p>
            <a:pPr lvl="0"/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7.</a:t>
            </a:r>
            <a:r>
              <a:rPr lang="zh-TW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教職員</a:t>
            </a:r>
            <a: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工性別</a:t>
            </a:r>
            <a:r>
              <a:rPr lang="zh-TW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平等教育研習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3/17</a:t>
            </a:r>
            <a:endParaRPr lang="zh-TW" altLang="zh-TW" sz="280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7483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7" y="1911605"/>
            <a:ext cx="7776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三</a:t>
            </a:r>
            <a:r>
              <a:rPr lang="en-US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zh-TW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扶助弱勢學生</a:t>
            </a:r>
          </a:p>
        </p:txBody>
      </p:sp>
      <p:sp>
        <p:nvSpPr>
          <p:cNvPr id="3" name="矩形 2"/>
          <p:cNvSpPr/>
          <p:nvPr/>
        </p:nvSpPr>
        <p:spPr>
          <a:xfrm>
            <a:off x="2786896" y="980728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4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重點工作項目</a:t>
            </a:r>
            <a:endParaRPr lang="zh-TW" altLang="en-US" sz="4400" dirty="0"/>
          </a:p>
        </p:txBody>
      </p:sp>
      <p:sp>
        <p:nvSpPr>
          <p:cNvPr id="4" name="文字方塊 3"/>
          <p:cNvSpPr txBox="1"/>
          <p:nvPr/>
        </p:nvSpPr>
        <p:spPr>
          <a:xfrm>
            <a:off x="1619672" y="2924944"/>
            <a:ext cx="665581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愛心早餐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，請導師視學生需要提出申</a:t>
            </a: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endParaRPr lang="en-US" altLang="zh-TW" sz="28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低年級</a:t>
            </a:r>
            <a:r>
              <a:rPr lang="zh-TW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課後照顧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班</a:t>
            </a:r>
            <a:endParaRPr lang="en-US" altLang="zh-TW" sz="28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高風險高關懷個案預防及通報</a:t>
            </a:r>
            <a:endParaRPr lang="zh-TW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en-US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五</a:t>
            </a:r>
            <a:r>
              <a:rPr lang="zh-TW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月份</a:t>
            </a:r>
            <a:r>
              <a:rPr lang="zh-TW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進行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學習扶助</a:t>
            </a:r>
            <a:r>
              <a:rPr lang="zh-TW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篩選測驗</a:t>
            </a:r>
            <a:endParaRPr lang="en-US" altLang="zh-TW" sz="28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5.</a:t>
            </a:r>
            <a:r>
              <a:rPr lang="zh-TW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召開</a:t>
            </a:r>
            <a: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特教班、資源班</a:t>
            </a:r>
            <a:r>
              <a:rPr lang="en-US" altLang="zh-TW" sz="2800" b="1" dirty="0" err="1">
                <a:latin typeface="微軟正黑體" panose="020B0604030504040204" pitchFamily="34" charset="-120"/>
                <a:ea typeface="微軟正黑體" panose="020B0604030504040204" pitchFamily="34" charset="-120"/>
              </a:rPr>
              <a:t>IEP</a:t>
            </a:r>
            <a:r>
              <a:rPr lang="zh-TW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會議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3/10</a:t>
            </a:r>
            <a:endParaRPr lang="zh-TW" altLang="zh-TW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zh-TW" sz="2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1277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7" y="1805708"/>
            <a:ext cx="7776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</a:t>
            </a:r>
            <a:r>
              <a:rPr lang="en-US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其他校內活動</a:t>
            </a:r>
            <a:endParaRPr lang="zh-TW" altLang="zh-TW" sz="40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86896" y="980728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4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重點工作項目</a:t>
            </a:r>
            <a:endParaRPr lang="zh-TW" altLang="en-US" sz="4400" dirty="0"/>
          </a:p>
        </p:txBody>
      </p:sp>
      <p:sp>
        <p:nvSpPr>
          <p:cNvPr id="4" name="文字方塊 3"/>
          <p:cNvSpPr txBox="1"/>
          <p:nvPr/>
        </p:nvSpPr>
        <p:spPr>
          <a:xfrm>
            <a:off x="823690" y="2513594"/>
            <a:ext cx="835292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畢業</a:t>
            </a:r>
            <a: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系列：</a:t>
            </a:r>
          </a:p>
          <a:p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</a:t>
            </a:r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(1)</a:t>
            </a:r>
            <a: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</a:t>
            </a:r>
            <a:r>
              <a:rPr lang="en-US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76</a:t>
            </a:r>
            <a: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屆畢業紀念冊本校學生戶外寫真及生</a:t>
            </a:r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</a:t>
            </a:r>
            <a: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活照</a:t>
            </a:r>
            <a:r>
              <a:rPr lang="en-US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3/2</a:t>
            </a:r>
          </a:p>
          <a:p>
            <a:pPr lvl="0"/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</a:t>
            </a:r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(2)</a:t>
            </a:r>
            <a: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家長委員、本校教職員工、各班學生團照、</a:t>
            </a:r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</a:t>
            </a:r>
            <a: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本校學生證件照、分校教職員工團照、分</a:t>
            </a:r>
          </a:p>
          <a:p>
            <a:r>
              <a:rPr lang="en-US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</a:t>
            </a:r>
            <a: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校學生團照、證件照、戶外寫真、證件照</a:t>
            </a: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</a:t>
            </a:r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</a:t>
            </a:r>
            <a:r>
              <a:rPr lang="en-US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3/8</a:t>
            </a:r>
          </a:p>
          <a:p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</a:t>
            </a:r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(3)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畢冊出版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6/9</a:t>
            </a:r>
            <a:endParaRPr lang="zh-TW" altLang="zh-TW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</a:t>
            </a:r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(4)</a:t>
            </a:r>
            <a:r>
              <a:rPr lang="zh-TW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六</a:t>
            </a:r>
            <a: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年級感恩海報及五年級歡送海報</a:t>
            </a:r>
            <a:r>
              <a:rPr lang="zh-TW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製作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6/11</a:t>
            </a:r>
            <a:endParaRPr lang="zh-TW" altLang="zh-TW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7621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7" y="1805708"/>
            <a:ext cx="7776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</a:t>
            </a:r>
            <a:r>
              <a:rPr lang="en-US" altLang="zh-TW" sz="40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其他校內活動</a:t>
            </a:r>
            <a:endParaRPr lang="zh-TW" altLang="zh-TW" sz="40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86896" y="980728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4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重點工作項目</a:t>
            </a:r>
            <a:endParaRPr lang="zh-TW" altLang="en-US" sz="4400" dirty="0"/>
          </a:p>
        </p:txBody>
      </p:sp>
      <p:sp>
        <p:nvSpPr>
          <p:cNvPr id="4" name="文字方塊 3"/>
          <p:cNvSpPr txBox="1"/>
          <p:nvPr/>
        </p:nvSpPr>
        <p:spPr>
          <a:xfrm>
            <a:off x="827584" y="2996952"/>
            <a:ext cx="77768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書香萬丹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</a:t>
            </a:r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19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期徵稿說明、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4/02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截稿</a:t>
            </a: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6/09</a:t>
            </a:r>
          </a:p>
          <a:p>
            <a:pPr lvl="0"/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出版</a:t>
            </a:r>
            <a:endParaRPr lang="en-US" altLang="zh-TW" sz="28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en-US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榮譽卡點數</a:t>
            </a:r>
            <a:r>
              <a:rPr lang="zh-TW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結算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5/28</a:t>
            </a:r>
            <a:r>
              <a:rPr lang="zh-TW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歡迎教職員提供摸彩品</a:t>
            </a:r>
            <a:endParaRPr lang="en-US" altLang="zh-TW" sz="28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endParaRPr lang="zh-TW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6154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2051720" y="1700808"/>
            <a:ext cx="5616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新的學期、全新的一年</a:t>
            </a:r>
            <a:endParaRPr lang="zh-TW" altLang="en-US" sz="4000" b="1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1331640" y="2735426"/>
            <a:ext cx="56166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開春大吉</a:t>
            </a:r>
            <a:endParaRPr lang="zh-TW" altLang="en-US" sz="4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2987824" y="3826501"/>
            <a:ext cx="56166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諸</a:t>
            </a:r>
            <a:r>
              <a:rPr lang="zh-TW" altLang="en-US" sz="4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事如意</a:t>
            </a:r>
            <a:endParaRPr lang="zh-TW" altLang="en-US" sz="4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4572000" y="4941168"/>
            <a:ext cx="56166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平安健康吉祥</a:t>
            </a:r>
            <a:endParaRPr lang="zh-TW" altLang="en-US" sz="4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0411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21550" y="692696"/>
            <a:ext cx="8244916" cy="1371600"/>
          </a:xfrm>
        </p:spPr>
        <p:txBody>
          <a:bodyPr rtlCol="0">
            <a:noAutofit/>
          </a:bodyPr>
          <a:lstStyle/>
          <a:p>
            <a:pPr algn="ctr">
              <a:lnSpc>
                <a:spcPts val="4950"/>
              </a:lnSpc>
            </a:pPr>
            <a:r>
              <a:rPr lang="zh-TW" altLang="en-US" sz="4000" b="1" dirty="0">
                <a:ea typeface="標楷體" panose="03000509000000000000" pitchFamily="65" charset="-120"/>
              </a:rPr>
              <a:t>屏東縣萬丹國小</a:t>
            </a:r>
            <a:r>
              <a:rPr lang="en-US" altLang="zh-TW" sz="4000" b="1" dirty="0" smtClean="0">
                <a:ea typeface="標楷體" panose="03000509000000000000" pitchFamily="65" charset="-120"/>
              </a:rPr>
              <a:t>109</a:t>
            </a:r>
            <a:r>
              <a:rPr lang="zh-TW" altLang="en-US" sz="4000" b="1" dirty="0" smtClean="0">
                <a:ea typeface="標楷體" panose="03000509000000000000" pitchFamily="65" charset="-120"/>
              </a:rPr>
              <a:t>學年</a:t>
            </a:r>
            <a:r>
              <a:rPr lang="zh-TW" altLang="en-US" sz="4000" b="1" dirty="0">
                <a:ea typeface="標楷體" panose="03000509000000000000" pitchFamily="65" charset="-120"/>
              </a:rPr>
              <a:t>度</a:t>
            </a:r>
            <a:r>
              <a:rPr lang="zh-TW" altLang="en-US" sz="4000" b="1" dirty="0" smtClean="0">
                <a:ea typeface="標楷體" panose="03000509000000000000" pitchFamily="65" charset="-120"/>
              </a:rPr>
              <a:t>第二學期</a:t>
            </a:r>
            <a:r>
              <a:rPr lang="en-US" altLang="zh-TW" sz="4000" b="1" dirty="0">
                <a:ea typeface="標楷體" panose="03000509000000000000" pitchFamily="65" charset="-120"/>
              </a:rPr>
              <a:t/>
            </a:r>
            <a:br>
              <a:rPr lang="en-US" altLang="zh-TW" sz="4000" b="1" dirty="0">
                <a:ea typeface="標楷體" panose="03000509000000000000" pitchFamily="65" charset="-120"/>
              </a:rPr>
            </a:br>
            <a:r>
              <a:rPr lang="zh-TW" altLang="en-US" sz="4000" b="1" dirty="0">
                <a:ea typeface="標楷體" panose="03000509000000000000" pitchFamily="65" charset="-120"/>
              </a:rPr>
              <a:t>輔導工作推行委員會會議</a:t>
            </a:r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4355976" y="2924944"/>
            <a:ext cx="2088232" cy="432048"/>
          </a:xfrm>
        </p:spPr>
        <p:txBody>
          <a:bodyPr rtlCol="0">
            <a:normAutofit fontScale="70000" lnSpcReduction="20000"/>
          </a:bodyPr>
          <a:lstStyle/>
          <a:p>
            <a:r>
              <a:rPr lang="en-US" altLang="zh-TW" sz="41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110.02.24</a:t>
            </a:r>
            <a:endParaRPr lang="zh-TW" altLang="en-US" sz="41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rtl="0"/>
            <a:endParaRPr lang="zh-TW" altLang="en-US" dirty="0">
              <a:latin typeface="Arial" panose="020B0604020202020204" pitchFamily="34" charset="0"/>
              <a:ea typeface="細明體" panose="02020509000000000000" pitchFamily="49" charset="-12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913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323937"/>
              </p:ext>
            </p:extLst>
          </p:nvPr>
        </p:nvGraphicFramePr>
        <p:xfrm>
          <a:off x="0" y="0"/>
          <a:ext cx="9144000" cy="69230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59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200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5600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職稱</a:t>
                      </a:r>
                      <a:endParaRPr lang="zh-TW" sz="16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本職</a:t>
                      </a:r>
                      <a:endParaRPr lang="zh-TW" sz="16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姓名</a:t>
                      </a:r>
                      <a:endParaRPr lang="zh-TW" sz="16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職掌</a:t>
                      </a:r>
                      <a:endParaRPr lang="zh-TW" sz="16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主任委員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校長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李岳林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綜理委員會各項事宜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執行秘書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輔導主任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黃貞瑜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規劃與協調委員會各項事宜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教務主任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陳姿妃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負責輔導工作融入教學活動等相關事宜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學務主任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張庭炎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負責輔導工作融入訓導活動等相關事宜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總務主任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林家正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負責輔導工作相關軟、硬體設備、環境事宜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分校主任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800" kern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劉富陞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負責分校輔導工作相關事宜。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輔導組長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吳麗珊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負責生活輔導、生涯輔導、團體輔導事宜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資料組長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蔡育儒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負責學習輔導相關事宜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特教組長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800" kern="10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鍾明興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負責特教班、資源班、資優班輔導相關事宜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專任輔導教師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黃致慧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負責輔導諮商相關事宜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兼任輔導教師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800" kern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黃靖嵐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負責輔導諮商相關事宜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教師代表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800" kern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徐玉榮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協助學生參與、學習各項輔導活動相關事宜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教師代表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800" kern="10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廖家萱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協助學生參與、學習各項輔導活動相關事宜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教師代表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800" kern="10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黃大裕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協助學生參與、學習各項輔導活動相關事宜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教師代表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800" kern="10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粘淑茹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協助學生參與、學習各項輔導活動相關事宜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教師代表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800" kern="10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曹潔如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協助學生參與、學習各項輔導活動相關事宜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教師代表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800" kern="10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李健彰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協助學生參與、學習各項輔導活動相關事宜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16218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家長代表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800" kern="10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郭建廷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協助學生參與、學習各項輔導活動相關事宜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87544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教師會代表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800" kern="10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謝政霖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協助學生參與、學習各項輔導活動相關事宜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442940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TW" sz="1800" ker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護理師</a:t>
                      </a:r>
                      <a:endParaRPr lang="zh-TW" sz="18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李雯倩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TW" sz="1800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負責衛生、兩性、醫療、及相關輔導活動教學及推展事宜。</a:t>
                      </a:r>
                      <a:endParaRPr lang="zh-TW" sz="18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5440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1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fld id="{20DFEEB1-5B93-48CE-85D9-DC5C9183BFC5}" type="slidenum">
              <a:rPr lang="zh-TW" altLang="en-US" sz="1000" smtClean="0">
                <a:solidFill>
                  <a:srgbClr val="9AB0C7"/>
                </a:solidFill>
                <a:latin typeface="Garamond" pitchFamily="18" charset="0"/>
              </a:rPr>
              <a:pPr/>
              <a:t>4</a:t>
            </a:fld>
            <a:endParaRPr lang="zh-TW" altLang="en-US" sz="1000" smtClean="0">
              <a:solidFill>
                <a:srgbClr val="9AB0C7"/>
              </a:solidFill>
              <a:latin typeface="Garamond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04359" y="692696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4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重點工作項目</a:t>
            </a:r>
            <a:endParaRPr lang="zh-TW" altLang="en-US" sz="4400" dirty="0"/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1133079" y="1772816"/>
            <a:ext cx="6912768" cy="7080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(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一</a:t>
            </a:r>
            <a:r>
              <a:rPr lang="en-US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)WISER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學校三級輔導體制</a:t>
            </a:r>
            <a:endParaRPr lang="en-US" altLang="zh-TW" sz="40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j-cs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611560" y="2869776"/>
            <a:ext cx="81868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初級發展性輔導</a:t>
            </a:r>
            <a:r>
              <a:rPr lang="zh-TW" altLang="en-US" sz="2800" b="1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r>
              <a:rPr lang="zh-TW" altLang="en-US" sz="28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全體任教老師</a:t>
            </a:r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針對一般學生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及</a:t>
            </a:r>
            <a:endParaRPr lang="en-US" altLang="zh-TW" sz="28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                適應</a:t>
            </a:r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困難學生進行之一般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輔導。</a:t>
            </a:r>
            <a:endParaRPr lang="zh-TW" altLang="en-US" sz="2800" b="1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" name="文字方塊 17"/>
          <p:cNvSpPr txBox="1"/>
          <p:nvPr/>
        </p:nvSpPr>
        <p:spPr>
          <a:xfrm>
            <a:off x="611560" y="3944800"/>
            <a:ext cx="85459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級介入性輔導</a:t>
            </a:r>
            <a:r>
              <a:rPr lang="zh-TW" altLang="en-US" sz="2800" b="1" dirty="0" smtClean="0">
                <a:latin typeface="新細明體" panose="02020500000000000000" pitchFamily="18" charset="-120"/>
              </a:rPr>
              <a:t>：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輔導室負責，協助超出導師輔導</a:t>
            </a:r>
            <a:endParaRPr lang="en-US" altLang="zh-TW" sz="2800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               知能可協助之學生。</a:t>
            </a:r>
            <a:endParaRPr lang="zh-TW" altLang="en-US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9" name="文字方塊 18"/>
          <p:cNvSpPr txBox="1"/>
          <p:nvPr/>
        </p:nvSpPr>
        <p:spPr>
          <a:xfrm>
            <a:off x="611560" y="5019824"/>
            <a:ext cx="85459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三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級處遇性輔導</a:t>
            </a:r>
            <a:r>
              <a:rPr lang="zh-TW" altLang="en-US" sz="2800" b="1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緊急事件通報及學生嚴重偏差行</a:t>
            </a:r>
            <a:endParaRPr lang="en-US" altLang="zh-TW" sz="28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               為之轉介</a:t>
            </a:r>
            <a:endParaRPr lang="zh-TW" altLang="en-US" sz="2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311869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346399" y="941548"/>
            <a:ext cx="87976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109</a:t>
            </a:r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學年度上學期輔導室關懷追蹤個案</a:t>
            </a:r>
            <a:endParaRPr lang="zh-TW" altLang="en-US" sz="40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-180528" y="1662462"/>
            <a:ext cx="5400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</a:t>
            </a:r>
            <a:r>
              <a:rPr lang="en-US" altLang="zh-TW" sz="3200" b="1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※</a:t>
            </a:r>
            <a:r>
              <a:rPr lang="zh-TW" altLang="en-US" sz="32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個別諮商輔導人數</a:t>
            </a:r>
            <a:r>
              <a:rPr lang="en-US" altLang="zh-TW" sz="32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lang="zh-TW" altLang="en-US" sz="32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3200" b="1" dirty="0" smtClean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專輔</a:t>
            </a:r>
            <a:r>
              <a:rPr lang="en-US" altLang="zh-TW" sz="32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位</a:t>
            </a:r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兼輔</a:t>
            </a:r>
            <a:r>
              <a:rPr lang="en-US" altLang="zh-TW" sz="32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位</a:t>
            </a:r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實習心理師</a:t>
            </a:r>
            <a:r>
              <a:rPr lang="en-US" altLang="zh-TW" sz="3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位</a:t>
            </a:r>
          </a:p>
        </p:txBody>
      </p:sp>
      <p:sp>
        <p:nvSpPr>
          <p:cNvPr id="7" name="文字方塊 6"/>
          <p:cNvSpPr txBox="1"/>
          <p:nvPr/>
        </p:nvSpPr>
        <p:spPr>
          <a:xfrm>
            <a:off x="251520" y="4149080"/>
            <a:ext cx="35092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200" b="1" dirty="0">
                <a:latin typeface="PMingLiU" panose="02020500000000000000" pitchFamily="18" charset="-120"/>
                <a:ea typeface="PMingLiU" panose="02020500000000000000" pitchFamily="18" charset="-120"/>
              </a:rPr>
              <a:t>※</a:t>
            </a:r>
            <a:r>
              <a:rPr lang="zh-TW" altLang="en-US" sz="32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小團體輔導</a:t>
            </a:r>
            <a:r>
              <a:rPr lang="en-US" altLang="zh-TW" sz="32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lang="zh-TW" altLang="en-US" sz="32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3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團</a:t>
            </a:r>
            <a:endParaRPr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55976" y="1618837"/>
            <a:ext cx="460851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TW" sz="3200" b="1" dirty="0">
                <a:latin typeface="PMingLiU" panose="02020500000000000000" pitchFamily="18" charset="-120"/>
                <a:ea typeface="PMingLiU" panose="02020500000000000000" pitchFamily="18" charset="-120"/>
              </a:rPr>
              <a:t>※</a:t>
            </a:r>
            <a:r>
              <a:rPr lang="zh-TW" altLang="zh-TW" sz="3200" b="1" kern="10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個案</a:t>
            </a:r>
            <a:r>
              <a:rPr lang="zh-TW" altLang="zh-TW" sz="3200" b="1" kern="100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轉介</a:t>
            </a:r>
            <a:r>
              <a:rPr lang="en-US" altLang="zh-TW" sz="3200" b="1" kern="100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:</a:t>
            </a:r>
            <a:endParaRPr lang="zh-TW" altLang="zh-TW" sz="3200" b="1" kern="100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TW" altLang="zh-TW" sz="32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如學生有以下議題，經</a:t>
            </a:r>
            <a:r>
              <a:rPr lang="zh-TW" altLang="zh-TW" sz="3200" b="1" kern="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導師初級輔導後問題行為仍未改善或仍重複發生，影響學生個人身心適應與學習效益或老師的教學與班級經營</a:t>
            </a:r>
            <a:r>
              <a:rPr lang="zh-TW" altLang="zh-TW" sz="32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，需要輔導教師介入與協助，可諮詢專輔教師、或討論是否轉介至二級輔導</a:t>
            </a:r>
            <a:r>
              <a:rPr lang="zh-TW" altLang="zh-TW" sz="3200" b="1" kern="1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。</a:t>
            </a:r>
            <a:endParaRPr lang="zh-TW" altLang="zh-TW" sz="3200" b="1" kern="1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382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980728"/>
            <a:ext cx="8208912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TW" altLang="zh-TW" sz="3600" b="1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個案議題</a:t>
            </a:r>
            <a:r>
              <a:rPr lang="zh-TW" altLang="zh-TW" sz="3600" b="1" kern="1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說明</a:t>
            </a:r>
            <a:endParaRPr lang="en-US" altLang="zh-TW" sz="3600" b="1" kern="1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TW" sz="3600" b="1" kern="100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(</a:t>
            </a:r>
            <a:r>
              <a:rPr lang="zh-TW" altLang="zh-TW" sz="3600" b="1" kern="100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參考教育部輔導工作成果填報系統</a:t>
            </a:r>
            <a:r>
              <a:rPr lang="en-US" altLang="zh-TW" sz="3600" b="1" kern="100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)</a:t>
            </a:r>
            <a:endParaRPr lang="zh-TW" altLang="zh-TW" sz="3600" b="1" kern="100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marL="17780">
              <a:spcAft>
                <a:spcPts val="0"/>
              </a:spcAft>
              <a:tabLst>
                <a:tab pos="1224280" algn="l"/>
              </a:tabLst>
            </a:pP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人際困擾</a:t>
            </a:r>
            <a:r>
              <a:rPr lang="zh-TW" altLang="en-US" sz="4000" b="1" kern="1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、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師生關係</a:t>
            </a:r>
            <a:r>
              <a:rPr lang="zh-TW" altLang="en-US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、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家庭困擾</a:t>
            </a:r>
            <a:r>
              <a:rPr lang="zh-TW" altLang="en-US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、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自我探索</a:t>
            </a:r>
            <a:r>
              <a:rPr lang="zh-TW" altLang="en-US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、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情緒困擾</a:t>
            </a:r>
            <a:r>
              <a:rPr lang="zh-TW" altLang="en-US" sz="4000" b="1" kern="1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、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生活壓力</a:t>
            </a:r>
            <a:endParaRPr lang="en-US" altLang="zh-TW" sz="4000" b="1" kern="0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 panose="020F0502020204030204" pitchFamily="34" charset="0"/>
            </a:endParaRPr>
          </a:p>
          <a:p>
            <a:pPr marL="17780">
              <a:spcAft>
                <a:spcPts val="0"/>
              </a:spcAft>
              <a:tabLst>
                <a:tab pos="1224280" algn="l"/>
              </a:tabLst>
            </a:pP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創傷反應</a:t>
            </a:r>
            <a:r>
              <a:rPr lang="zh-TW" altLang="en-US" sz="4000" b="1" kern="1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、</a:t>
            </a:r>
            <a:r>
              <a:rPr lang="zh-TW" altLang="en-US" sz="4000" b="1" kern="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自我傷害</a:t>
            </a:r>
            <a:r>
              <a:rPr lang="zh-TW" altLang="en-US" sz="4000" b="1" kern="1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、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性別議題</a:t>
            </a:r>
            <a:r>
              <a:rPr lang="zh-TW" altLang="en-US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、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脆弱家庭</a:t>
            </a:r>
            <a:r>
              <a:rPr lang="zh-TW" altLang="en-US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、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兒</a:t>
            </a:r>
            <a:r>
              <a:rPr lang="zh-TW" altLang="zh-TW" sz="4000" b="1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少保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議題</a:t>
            </a:r>
            <a:r>
              <a:rPr lang="zh-TW" altLang="en-US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、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學習困擾</a:t>
            </a:r>
            <a:r>
              <a:rPr lang="zh-TW" altLang="en-US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、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生涯輔導</a:t>
            </a:r>
            <a:r>
              <a:rPr lang="zh-TW" altLang="en-US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、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偏差行為</a:t>
            </a:r>
            <a:r>
              <a:rPr lang="zh-TW" altLang="en-US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、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網路成癮</a:t>
            </a:r>
            <a:r>
              <a:rPr lang="zh-TW" altLang="en-US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、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中</a:t>
            </a:r>
            <a:r>
              <a:rPr lang="zh-TW" altLang="zh-TW" sz="4000" b="1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離</a:t>
            </a:r>
            <a:r>
              <a:rPr lang="en-US" altLang="zh-TW" sz="4000" b="1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(</a:t>
            </a:r>
            <a:r>
              <a:rPr lang="zh-TW" altLang="zh-TW" sz="4000" b="1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輟</a:t>
            </a:r>
            <a:r>
              <a:rPr lang="en-US" altLang="zh-TW" sz="4000" b="1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)</a:t>
            </a:r>
            <a:r>
              <a:rPr lang="zh-TW" altLang="zh-TW" sz="4000" b="1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拒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學</a:t>
            </a:r>
            <a:r>
              <a:rPr lang="zh-TW" altLang="en-US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、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藥物濫用</a:t>
            </a:r>
            <a:r>
              <a:rPr lang="zh-TW" altLang="en-US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、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心理疾病</a:t>
            </a:r>
            <a:r>
              <a:rPr lang="zh-TW" altLang="en-US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、</a:t>
            </a:r>
            <a:r>
              <a:rPr lang="zh-TW" altLang="zh-TW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其他</a:t>
            </a:r>
            <a:r>
              <a:rPr lang="zh-TW" altLang="en-US" sz="4000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。</a:t>
            </a:r>
            <a:endParaRPr lang="zh-TW" altLang="en-US" sz="40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780">
              <a:spcAft>
                <a:spcPts val="0"/>
              </a:spcAft>
              <a:tabLst>
                <a:tab pos="1224280" algn="l"/>
              </a:tabLst>
            </a:pPr>
            <a:endParaRPr lang="zh-TW" altLang="zh-TW" sz="3600" b="1" kern="1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9819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684" y="1052736"/>
            <a:ext cx="8352929" cy="5450640"/>
          </a:xfrm>
          <a:prstGeom prst="rect">
            <a:avLst/>
          </a:prstGeom>
        </p:spPr>
      </p:pic>
      <p:sp>
        <p:nvSpPr>
          <p:cNvPr id="2" name="文字方塊 1"/>
          <p:cNvSpPr txBox="1"/>
          <p:nvPr/>
        </p:nvSpPr>
        <p:spPr>
          <a:xfrm>
            <a:off x="424580" y="162880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人際困擾</a:t>
            </a:r>
            <a:endParaRPr lang="zh-TW" altLang="en-US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2699792" y="215202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情緒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困擾</a:t>
            </a:r>
            <a:endParaRPr lang="zh-TW" altLang="en-US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1619672" y="443711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solidFill>
                  <a:srgbClr val="FF33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家庭</a:t>
            </a:r>
            <a:r>
              <a:rPr lang="zh-TW" altLang="en-US" sz="2800" b="1" dirty="0" smtClean="0">
                <a:solidFill>
                  <a:srgbClr val="FF33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困擾</a:t>
            </a:r>
            <a:endParaRPr lang="zh-TW" altLang="en-US" sz="2800" b="1" dirty="0">
              <a:solidFill>
                <a:srgbClr val="FF33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3613244" y="4698722"/>
            <a:ext cx="1719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b="1" dirty="0">
                <a:solidFill>
                  <a:srgbClr val="FF33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生活壓力</a:t>
            </a:r>
          </a:p>
        </p:txBody>
      </p:sp>
      <p:sp>
        <p:nvSpPr>
          <p:cNvPr id="9" name="文字方塊 8"/>
          <p:cNvSpPr txBox="1"/>
          <p:nvPr/>
        </p:nvSpPr>
        <p:spPr>
          <a:xfrm>
            <a:off x="4716016" y="377805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偏差行為</a:t>
            </a:r>
          </a:p>
        </p:txBody>
      </p:sp>
      <p:sp>
        <p:nvSpPr>
          <p:cNvPr id="10" name="文字方塊 9"/>
          <p:cNvSpPr txBox="1"/>
          <p:nvPr/>
        </p:nvSpPr>
        <p:spPr>
          <a:xfrm>
            <a:off x="5796136" y="328617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輟</a:t>
            </a:r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拒學</a:t>
            </a:r>
          </a:p>
        </p:txBody>
      </p:sp>
      <p:sp>
        <p:nvSpPr>
          <p:cNvPr id="11" name="文字方塊 10"/>
          <p:cNvSpPr txBox="1"/>
          <p:nvPr/>
        </p:nvSpPr>
        <p:spPr>
          <a:xfrm>
            <a:off x="6876256" y="508518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solidFill>
                  <a:srgbClr val="FF33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精神疾患</a:t>
            </a:r>
          </a:p>
        </p:txBody>
      </p:sp>
    </p:spTree>
    <p:extLst>
      <p:ext uri="{BB962C8B-B14F-4D97-AF65-F5344CB8AC3E}">
        <p14:creationId xmlns:p14="http://schemas.microsoft.com/office/powerpoint/2010/main" val="41258337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124744"/>
            <a:ext cx="8568952" cy="5472608"/>
          </a:xfrm>
          <a:prstGeom prst="rect">
            <a:avLst/>
          </a:prstGeom>
        </p:spPr>
      </p:pic>
      <p:sp>
        <p:nvSpPr>
          <p:cNvPr id="4" name="文字方塊 3"/>
          <p:cNvSpPr txBox="1"/>
          <p:nvPr/>
        </p:nvSpPr>
        <p:spPr>
          <a:xfrm>
            <a:off x="251520" y="162880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團體輔導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1134006" y="119675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入班輔導</a:t>
            </a:r>
          </a:p>
        </p:txBody>
      </p:sp>
      <p:sp>
        <p:nvSpPr>
          <p:cNvPr id="6" name="文字方塊 5"/>
          <p:cNvSpPr txBox="1"/>
          <p:nvPr/>
        </p:nvSpPr>
        <p:spPr>
          <a:xfrm>
            <a:off x="7236296" y="19888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各項宣講</a:t>
            </a:r>
          </a:p>
        </p:txBody>
      </p:sp>
      <p:sp>
        <p:nvSpPr>
          <p:cNvPr id="7" name="文字方塊 6"/>
          <p:cNvSpPr txBox="1"/>
          <p:nvPr/>
        </p:nvSpPr>
        <p:spPr>
          <a:xfrm>
            <a:off x="2555776" y="422108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教師諮詢</a:t>
            </a:r>
          </a:p>
        </p:txBody>
      </p:sp>
    </p:spTree>
    <p:extLst>
      <p:ext uri="{BB962C8B-B14F-4D97-AF65-F5344CB8AC3E}">
        <p14:creationId xmlns:p14="http://schemas.microsoft.com/office/powerpoint/2010/main" val="5768232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/>
          <p:cNvSpPr txBox="1"/>
          <p:nvPr/>
        </p:nvSpPr>
        <p:spPr>
          <a:xfrm>
            <a:off x="2463827" y="727225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TW" altLang="en-US" sz="4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輔導重要公文轉知</a:t>
            </a:r>
            <a:endParaRPr lang="zh-TW" altLang="en-US" sz="40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0558" y="4638446"/>
            <a:ext cx="81369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32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並與</a:t>
            </a:r>
            <a:r>
              <a:rPr lang="zh-TW" altLang="en-US" sz="3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家長</a:t>
            </a:r>
            <a:r>
              <a:rPr lang="zh-TW" altLang="en-US" sz="32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進行</a:t>
            </a:r>
            <a:r>
              <a:rPr lang="zh-TW" altLang="en-US" sz="3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性別平等教育（包含性剝削防制）宣導，以提升家長</a:t>
            </a:r>
            <a:r>
              <a:rPr lang="zh-TW" altLang="en-US" sz="32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對性別</a:t>
            </a:r>
            <a:r>
              <a:rPr lang="zh-TW" altLang="en-US" sz="3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議題之敏感度。</a:t>
            </a:r>
          </a:p>
        </p:txBody>
      </p:sp>
      <p:sp>
        <p:nvSpPr>
          <p:cNvPr id="5" name="矩形 4"/>
          <p:cNvSpPr/>
          <p:nvPr/>
        </p:nvSpPr>
        <p:spPr>
          <a:xfrm>
            <a:off x="539552" y="3066336"/>
            <a:ext cx="82189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請導師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針對</a:t>
            </a: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特殊個案學生（如弱勢家庭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適應</a:t>
            </a: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不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佳學生</a:t>
            </a: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及高關懷對象等）進行</a:t>
            </a:r>
            <a:r>
              <a: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次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以上</a:t>
            </a:r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之</a:t>
            </a: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家庭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訪問</a:t>
            </a: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</p:txBody>
      </p:sp>
      <p:sp>
        <p:nvSpPr>
          <p:cNvPr id="6" name="文字方塊 5"/>
          <p:cNvSpPr txBox="1"/>
          <p:nvPr/>
        </p:nvSpPr>
        <p:spPr>
          <a:xfrm>
            <a:off x="80262" y="1472590"/>
            <a:ext cx="90332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依據</a:t>
            </a:r>
            <a:r>
              <a:rPr lang="en-US" altLang="zh-TW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110</a:t>
            </a:r>
            <a:r>
              <a:rPr lang="zh-TW" altLang="en-US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TW" altLang="en-US" sz="3200" b="1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lang="zh-TW" altLang="en-US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屏府教特字第</a:t>
            </a:r>
            <a:r>
              <a:rPr lang="en-US" altLang="zh-TW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10959352200</a:t>
            </a:r>
            <a:r>
              <a:rPr lang="zh-TW" altLang="en-US" sz="3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號</a:t>
            </a:r>
          </a:p>
        </p:txBody>
      </p:sp>
      <p:sp>
        <p:nvSpPr>
          <p:cNvPr id="7" name="文字方塊 6"/>
          <p:cNvSpPr txBox="1"/>
          <p:nvPr/>
        </p:nvSpPr>
        <p:spPr>
          <a:xfrm>
            <a:off x="683568" y="2282934"/>
            <a:ext cx="71096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dirty="0" smtClean="0">
                <a:solidFill>
                  <a:srgbClr val="FF33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主旨：加強校園性別平等教育宣導</a:t>
            </a:r>
            <a:endParaRPr lang="zh-TW" altLang="en-US" sz="3600" b="1" dirty="0">
              <a:solidFill>
                <a:srgbClr val="FF33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1358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兒童朋友 16x9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3246153_TF03896101.potx" id="{6A3A4BDE-38F3-481F-95FA-0BBF6CA84F65}" vid="{124C5BAE-A73E-45D1-9C79-D966FFA50C0E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1092</TotalTime>
  <Words>965</Words>
  <Application>Microsoft Office PowerPoint</Application>
  <PresentationFormat>如螢幕大小 (4:3)</PresentationFormat>
  <Paragraphs>168</Paragraphs>
  <Slides>14</Slides>
  <Notes>2</Notes>
  <HiddenSlides>0</HiddenSlides>
  <MMClips>0</MMClips>
  <ScaleCrop>false</ScaleCrop>
  <HeadingPairs>
    <vt:vector size="6" baseType="variant">
      <vt:variant>
        <vt:lpstr>使用字型</vt:lpstr>
      </vt:variant>
      <vt:variant>
        <vt:i4>10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14</vt:i4>
      </vt:variant>
    </vt:vector>
  </HeadingPairs>
  <TitlesOfParts>
    <vt:vector size="26" baseType="lpstr">
      <vt:lpstr>細明體</vt:lpstr>
      <vt:lpstr>微軟正黑體</vt:lpstr>
      <vt:lpstr>PMingLiU</vt:lpstr>
      <vt:lpstr>PMingLiU</vt:lpstr>
      <vt:lpstr>標楷體</vt:lpstr>
      <vt:lpstr>Arial</vt:lpstr>
      <vt:lpstr>Calibri</vt:lpstr>
      <vt:lpstr>Garamond</vt:lpstr>
      <vt:lpstr>Times New Roman</vt:lpstr>
      <vt:lpstr>Wingdings</vt:lpstr>
      <vt:lpstr>Office 佈景主題</vt:lpstr>
      <vt:lpstr>兒童朋友 16x9</vt:lpstr>
      <vt:lpstr>萬丹國小109學年度第二學期 期初校務會議   輔導室工作報告 （110.02.24）</vt:lpstr>
      <vt:lpstr>屏東縣萬丹國小109學年度第二學期 輔導工作推行委員會會議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萬丹國小105學年度第二學期 期末校務會議 輔導室工作報告 （106.06.21）</dc:title>
  <dc:creator>fu</dc:creator>
  <cp:lastModifiedBy>USER</cp:lastModifiedBy>
  <cp:revision>73</cp:revision>
  <cp:lastPrinted>2020-02-26T03:57:11Z</cp:lastPrinted>
  <dcterms:created xsi:type="dcterms:W3CDTF">2017-09-04T03:10:18Z</dcterms:created>
  <dcterms:modified xsi:type="dcterms:W3CDTF">2021-02-24T05:29:50Z</dcterms:modified>
</cp:coreProperties>
</file>