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14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10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63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87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5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08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5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62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04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9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37F0-1486-422E-8A14-EF401E72A63E}" type="datetimeFigureOut">
              <a:rPr lang="zh-TW" altLang="en-US" smtClean="0"/>
              <a:t>2025/1/8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DDB9-3711-466F-BCFA-D1E200A7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7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EC348ED-D7DE-4AAE-A1C1-9FC08FD9D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6" y="-243882"/>
            <a:ext cx="8128001" cy="7101882"/>
          </a:xfrm>
        </p:spPr>
      </p:pic>
    </p:spTree>
    <p:extLst>
      <p:ext uri="{BB962C8B-B14F-4D97-AF65-F5344CB8AC3E}">
        <p14:creationId xmlns:p14="http://schemas.microsoft.com/office/powerpoint/2010/main" val="264341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855D530-E0C6-43C4-A38C-2E4AF15BE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31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70293A4-E2A9-4BF3-B653-58DE9F269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9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9E1107B-B67C-4F3A-9D6B-7D99D8841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F5FC7B2-7686-4CEA-89FA-3E33FBD7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B189161-8B77-411C-BF73-915E9CB73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5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A1EF20-AF0C-4071-90EB-48E8BF3E7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9C5A8E-16ED-45B3-9FC0-333CEFE9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3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萬丹國小113學年  學習扶助方案說明</dc:title>
  <dc:creator>acer</dc:creator>
  <cp:lastModifiedBy>user</cp:lastModifiedBy>
  <cp:revision>4</cp:revision>
  <dcterms:created xsi:type="dcterms:W3CDTF">2024-12-10T14:19:58Z</dcterms:created>
  <dcterms:modified xsi:type="dcterms:W3CDTF">2025-01-08T06:57:03Z</dcterms:modified>
</cp:coreProperties>
</file>